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8"/>
  </p:notesMasterIdLst>
  <p:sldIdLst>
    <p:sldId id="313" r:id="rId2"/>
    <p:sldId id="312" r:id="rId3"/>
    <p:sldId id="259" r:id="rId4"/>
    <p:sldId id="261" r:id="rId5"/>
    <p:sldId id="272" r:id="rId6"/>
    <p:sldId id="273" r:id="rId7"/>
    <p:sldId id="289" r:id="rId8"/>
    <p:sldId id="260" r:id="rId9"/>
    <p:sldId id="307" r:id="rId10"/>
    <p:sldId id="308" r:id="rId11"/>
    <p:sldId id="309" r:id="rId12"/>
    <p:sldId id="283" r:id="rId13"/>
    <p:sldId id="310" r:id="rId14"/>
    <p:sldId id="279" r:id="rId15"/>
    <p:sldId id="281" r:id="rId16"/>
    <p:sldId id="306" r:id="rId17"/>
  </p:sldIdLst>
  <p:sldSz cx="24382413" cy="13716000"/>
  <p:notesSz cx="6858000" cy="9144000"/>
  <p:embeddedFontLst>
    <p:embeddedFont>
      <p:font typeface="BankGothic RUSS" panose="020B72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ont Awesome 5 Brands Regular" panose="020B0604020202020204" charset="2"/>
      <p:regular r:id="rId24"/>
    </p:embeddedFont>
    <p:embeddedFont>
      <p:font typeface="Font Awesome 5 Free Solid" panose="020B0604020202020204" charset="2"/>
      <p:bold r:id="rId25"/>
    </p:embeddedFont>
    <p:embeddedFont>
      <p:font typeface="Josefin Sans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Raleway" panose="020B0604020202020204" charset="-52"/>
      <p:regular r:id="rId34"/>
      <p:bold r:id="rId35"/>
    </p:embeddedFont>
  </p:embeddedFontLst>
  <p:defaultTextStyle>
    <a:defPPr>
      <a:defRPr lang="ru-RU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4320">
          <p15:clr>
            <a:srgbClr val="A4A3A4"/>
          </p15:clr>
        </p15:guide>
        <p15:guide id="13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4EC"/>
    <a:srgbClr val="071A69"/>
    <a:srgbClr val="0B2699"/>
    <a:srgbClr val="163FEE"/>
    <a:srgbClr val="0535FF"/>
    <a:srgbClr val="00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08" y="414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1"/>
            </a:solidFill>
            <a:ln w="38100"/>
          </c:spPr>
          <c:dPt>
            <c:idx val="0"/>
            <c:bubble3D val="0"/>
            <c:spPr>
              <a:solidFill>
                <a:schemeClr val="tx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08-47D4-BB54-CE028F362282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8-47D4-BB54-CE028F36228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8-47D4-BB54-CE028F362282}"/>
              </c:ext>
            </c:extLst>
          </c:dPt>
          <c:dLbls>
            <c:dLbl>
              <c:idx val="0"/>
              <c:layout>
                <c:manualLayout>
                  <c:x val="-0.22213379365559849"/>
                  <c:y val="0.165498330207517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8-47D4-BB54-CE028F362282}"/>
                </c:ext>
              </c:extLst>
            </c:dLbl>
            <c:dLbl>
              <c:idx val="2"/>
              <c:layout>
                <c:manualLayout>
                  <c:x val="0.16189572288303397"/>
                  <c:y val="0.22977408310099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1">
                  <a:noAutofit/>
                </a:bodyPr>
                <a:lstStyle/>
                <a:p>
                  <a:pPr>
                    <a:defRPr sz="80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374270249425424"/>
                      <c:h val="0.1938757112952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08-47D4-BB54-CE028F362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8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1 тип</c:v>
                </c:pt>
                <c:pt idx="1">
                  <c:v>2 тип</c:v>
                </c:pt>
                <c:pt idx="2">
                  <c:v>3 тип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7D4-BB54-CE028F362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371382717287"/>
          <c:y val="0.13058631898654943"/>
          <c:w val="0.73929577519125644"/>
          <c:h val="0.74079114978072069"/>
        </c:manualLayout>
      </c:layout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B-4B0C-9C79-2E52E2A97DB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B-4B0C-9C79-2E52E2A97DB9}"/>
              </c:ext>
            </c:extLst>
          </c:dPt>
          <c:dLbls>
            <c:dLbl>
              <c:idx val="0"/>
              <c:layout>
                <c:manualLayout>
                  <c:x val="-0.17398813206174496"/>
                  <c:y val="0.21076655335723574"/>
                </c:manualLayout>
              </c:layout>
              <c:tx>
                <c:rich>
                  <a:bodyPr rot="0" spcFirstLastPara="1" vertOverflow="clip" horzOverflow="clip" vert="horz" wrap="none" lIns="72000" tIns="72000" rIns="72000" bIns="72000" anchor="ctr" anchorCtr="1">
                    <a:noAutofit/>
                  </a:bodyPr>
                  <a:lstStyle/>
                  <a:p>
                    <a:pPr>
                      <a:defRPr sz="80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8B34EA26-3E57-4063-9358-DB25F54794B1}" type="VALUE">
                      <a:rPr lang="en-US" sz="6600" b="1">
                        <a:latin typeface="+mj-lt"/>
                      </a:rPr>
                      <a:pPr>
                        <a:defRPr sz="8000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72000" tIns="72000" rIns="72000" bIns="72000" anchor="ctr" anchorCtr="1">
                  <a:noAutofit/>
                </a:bodyPr>
                <a:lstStyle/>
                <a:p>
                  <a:pPr>
                    <a:defRPr sz="8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585836802246843"/>
                      <c:h val="0.33355986475532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5B-4B0C-9C79-2E52E2A97D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B-4B0C-9C79-2E52E2A97DB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72000" tIns="72000" rIns="72000" bIns="7200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 formatCode="0%">
                  <c:v>0.25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B-4B0C-9C79-2E52E2A97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371382717287"/>
          <c:y val="0.13058631898654943"/>
          <c:w val="0.73929577519125644"/>
          <c:h val="0.74079114978072069"/>
        </c:manualLayout>
      </c:layout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B-4B0C-9C79-2E52E2A97DB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B-4B0C-9C79-2E52E2A97DB9}"/>
              </c:ext>
            </c:extLst>
          </c:dPt>
          <c:dLbls>
            <c:dLbl>
              <c:idx val="0"/>
              <c:layout>
                <c:manualLayout>
                  <c:x val="-0.15435050505550413"/>
                  <c:y val="-0.24275298319325841"/>
                </c:manualLayout>
              </c:layout>
              <c:tx>
                <c:rich>
                  <a:bodyPr rot="0" spcFirstLastPara="1" vertOverflow="clip" horzOverflow="clip" vert="horz" wrap="none" lIns="72000" tIns="72000" rIns="72000" bIns="72000" anchor="ctr" anchorCtr="1">
                    <a:noAutofit/>
                  </a:bodyPr>
                  <a:lstStyle/>
                  <a:p>
                    <a:pPr>
                      <a:defRPr sz="80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AD7B2CB6-969B-46BE-B1F3-62FA9D7C356C}" type="VALUE">
                      <a:rPr lang="en-US" sz="6600" b="1"/>
                      <a:pPr>
                        <a:defRPr sz="8000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72000" tIns="72000" rIns="72000" bIns="72000" anchor="ctr" anchorCtr="1">
                  <a:noAutofit/>
                </a:bodyPr>
                <a:lstStyle/>
                <a:p>
                  <a:pPr>
                    <a:defRPr sz="8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585836802246843"/>
                      <c:h val="0.33355986475532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5B-4B0C-9C79-2E52E2A97D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B-4B0C-9C79-2E52E2A97DB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72000" tIns="72000" rIns="72000" bIns="7200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 formatCode="0%">
                  <c:v>0.8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B-4B0C-9C79-2E52E2A97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371382717287"/>
          <c:y val="0.13058631898654943"/>
          <c:w val="0.73929577519125644"/>
          <c:h val="0.74079114978072069"/>
        </c:manualLayout>
      </c:layout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B-4B0C-9C79-2E52E2A97DB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B-4B0C-9C79-2E52E2A97DB9}"/>
              </c:ext>
            </c:extLst>
          </c:dPt>
          <c:dLbls>
            <c:dLbl>
              <c:idx val="0"/>
              <c:layout>
                <c:manualLayout>
                  <c:x val="-0.259111834779295"/>
                  <c:y val="-5.989533822258359E-2"/>
                </c:manualLayout>
              </c:layout>
              <c:tx>
                <c:rich>
                  <a:bodyPr rot="0" spcFirstLastPara="1" vertOverflow="clip" horzOverflow="clip" vert="horz" wrap="none" lIns="72000" tIns="72000" rIns="72000" bIns="72000" anchor="ctr" anchorCtr="1">
                    <a:noAutofit/>
                  </a:bodyPr>
                  <a:lstStyle/>
                  <a:p>
                    <a:pPr>
                      <a:defRPr sz="80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1FCC6685-9CF2-497B-9C94-99F05EDBF937}" type="VALUE">
                      <a:rPr lang="en-US" sz="6600" b="1"/>
                      <a:pPr>
                        <a:defRPr sz="8000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72000" tIns="72000" rIns="72000" bIns="72000" anchor="ctr" anchorCtr="1">
                  <a:noAutofit/>
                </a:bodyPr>
                <a:lstStyle/>
                <a:p>
                  <a:pPr>
                    <a:defRPr sz="8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585836802246843"/>
                      <c:h val="0.33355986475532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5B-4B0C-9C79-2E52E2A97D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B-4B0C-9C79-2E52E2A97DB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72000" tIns="72000" rIns="72000" bIns="7200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 formatCode="0%">
                  <c:v>0.56000000000000005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B-4B0C-9C79-2E52E2A97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0.16677</cdr:x>
      <cdr:y>0.1649</cdr:y>
    </cdr:from>
    <cdr:to>
      <cdr:x>0.83341</cdr:x>
      <cdr:y>0.8329</cdr:y>
    </cdr:to>
    <cdr:sp macro="" textlink="">
      <cdr:nvSpPr>
        <cdr:cNvPr id="2" name="Овал 1"/>
        <cdr:cNvSpPr>
          <a:spLocks xmlns:a="http://schemas.openxmlformats.org/drawingml/2006/main"/>
        </cdr:cNvSpPr>
      </cdr:nvSpPr>
      <cdr:spPr>
        <a:xfrm xmlns:a="http://schemas.openxmlformats.org/drawingml/2006/main">
          <a:off x="1080675" y="1066419"/>
          <a:ext cx="4320000" cy="4320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016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0.16677</cdr:x>
      <cdr:y>0.1649</cdr:y>
    </cdr:from>
    <cdr:to>
      <cdr:x>0.83341</cdr:x>
      <cdr:y>0.8329</cdr:y>
    </cdr:to>
    <cdr:sp macro="" textlink="">
      <cdr:nvSpPr>
        <cdr:cNvPr id="2" name="Овал 1"/>
        <cdr:cNvSpPr>
          <a:spLocks xmlns:a="http://schemas.openxmlformats.org/drawingml/2006/main"/>
        </cdr:cNvSpPr>
      </cdr:nvSpPr>
      <cdr:spPr>
        <a:xfrm xmlns:a="http://schemas.openxmlformats.org/drawingml/2006/main">
          <a:off x="1080675" y="1066419"/>
          <a:ext cx="4320000" cy="4320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016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0.16677</cdr:x>
      <cdr:y>0.1649</cdr:y>
    </cdr:from>
    <cdr:to>
      <cdr:x>0.83341</cdr:x>
      <cdr:y>0.8329</cdr:y>
    </cdr:to>
    <cdr:sp macro="" textlink="">
      <cdr:nvSpPr>
        <cdr:cNvPr id="2" name="Овал 1"/>
        <cdr:cNvSpPr>
          <a:spLocks xmlns:a="http://schemas.openxmlformats.org/drawingml/2006/main"/>
        </cdr:cNvSpPr>
      </cdr:nvSpPr>
      <cdr:spPr>
        <a:xfrm xmlns:a="http://schemas.openxmlformats.org/drawingml/2006/main">
          <a:off x="1080675" y="1066419"/>
          <a:ext cx="4320000" cy="4320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016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44967-4CFD-4289-B4BD-46CCB9C9B992}" type="datetimeFigureOut">
              <a:rPr lang="uk-UA" smtClean="0"/>
              <a:t>11.12.2020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A3E5-C807-416B-9797-2D61175A1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81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50100" y="2101850"/>
            <a:ext cx="15720103" cy="64706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600" b="1">
                <a:latin typeface="+mj-lt"/>
              </a:defRPr>
            </a:lvl1pPr>
          </a:lstStyle>
          <a:p>
            <a:pPr lvl="0"/>
            <a:r>
              <a:rPr lang="en-US" sz="40600" dirty="0">
                <a:latin typeface="+mj-lt"/>
              </a:rPr>
              <a:t>Ski</a:t>
            </a:r>
            <a:endParaRPr lang="uk-U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50100" y="2208530"/>
            <a:ext cx="15405099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384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Free your heels and your mind will follow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0" y="7227888"/>
            <a:ext cx="15405100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12240"/>
              </a:lnSpc>
              <a:spcBef>
                <a:spcPts val="0"/>
              </a:spcBef>
              <a:buNone/>
              <a:defRPr sz="10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z="10200" dirty="0">
                <a:latin typeface="+mj-lt"/>
              </a:rPr>
              <a:t>resort</a:t>
            </a:r>
            <a:endParaRPr lang="uk-U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402300" y="10027443"/>
            <a:ext cx="5310187" cy="2498564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Company@name.com</a:t>
            </a:r>
            <a:br>
              <a:rPr lang="en-US" dirty="0"/>
            </a:br>
            <a:r>
              <a:rPr lang="en-US" dirty="0"/>
              <a:t>Yourwebsite.com</a:t>
            </a:r>
            <a:br>
              <a:rPr lang="en-US" dirty="0"/>
            </a:br>
            <a:r>
              <a:rPr lang="en-US" dirty="0" err="1"/>
              <a:t>Companyname</a:t>
            </a:r>
            <a:br>
              <a:rPr lang="en-US" dirty="0"/>
            </a:br>
            <a:r>
              <a:rPr lang="en-US" dirty="0" err="1"/>
              <a:t>Companyname</a:t>
            </a:r>
            <a:endParaRPr lang="uk-UA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24" hasCustomPrompt="1"/>
          </p:nvPr>
        </p:nvSpPr>
        <p:spPr>
          <a:xfrm>
            <a:off x="17576667" y="10158299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</a:t>
            </a: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25" hasCustomPrompt="1"/>
          </p:nvPr>
        </p:nvSpPr>
        <p:spPr>
          <a:xfrm>
            <a:off x="17576667" y="11898063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Brands Regular" panose="02000503000000000000" pitchFamily="2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26" hasCustomPrompt="1"/>
          </p:nvPr>
        </p:nvSpPr>
        <p:spPr>
          <a:xfrm>
            <a:off x="17576667" y="10738220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Font Awesome 5 Brands Regular" panose="02000503000000000000" pitchFamily="2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</a:t>
            </a:r>
          </a:p>
        </p:txBody>
      </p:sp>
      <p:sp>
        <p:nvSpPr>
          <p:cNvPr id="12" name="Text Placeholder"/>
          <p:cNvSpPr>
            <a:spLocks noGrp="1"/>
          </p:cNvSpPr>
          <p:nvPr>
            <p:ph type="body" sz="quarter" idx="27" hasCustomPrompt="1"/>
          </p:nvPr>
        </p:nvSpPr>
        <p:spPr>
          <a:xfrm>
            <a:off x="17576667" y="11318141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</a:t>
            </a:r>
          </a:p>
        </p:txBody>
      </p:sp>
    </p:spTree>
    <p:extLst>
      <p:ext uri="{BB962C8B-B14F-4D97-AF65-F5344CB8AC3E}">
        <p14:creationId xmlns:p14="http://schemas.microsoft.com/office/powerpoint/2010/main" val="2486043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2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315449" y="2598788"/>
            <a:ext cx="15066963" cy="11117212"/>
          </a:xfrm>
          <a:custGeom>
            <a:avLst/>
            <a:gdLst>
              <a:gd name="connsiteX0" fmla="*/ 11843035 w 15066963"/>
              <a:gd name="connsiteY0" fmla="*/ 3 h 11117212"/>
              <a:gd name="connsiteX1" fmla="*/ 12233495 w 15066963"/>
              <a:gd name="connsiteY1" fmla="*/ 9155 h 11117212"/>
              <a:gd name="connsiteX2" fmla="*/ 15027563 w 15066963"/>
              <a:gd name="connsiteY2" fmla="*/ 541081 h 11117212"/>
              <a:gd name="connsiteX3" fmla="*/ 15066963 w 15066963"/>
              <a:gd name="connsiteY3" fmla="*/ 560782 h 11117212"/>
              <a:gd name="connsiteX4" fmla="*/ 15066963 w 15066963"/>
              <a:gd name="connsiteY4" fmla="*/ 11117212 h 11117212"/>
              <a:gd name="connsiteX5" fmla="*/ 0 w 15066963"/>
              <a:gd name="connsiteY5" fmla="*/ 11117212 h 11117212"/>
              <a:gd name="connsiteX6" fmla="*/ 541741 w 15066963"/>
              <a:gd name="connsiteY6" fmla="*/ 9143833 h 11117212"/>
              <a:gd name="connsiteX7" fmla="*/ 1644922 w 15066963"/>
              <a:gd name="connsiteY7" fmla="*/ 7961775 h 11117212"/>
              <a:gd name="connsiteX8" fmla="*/ 5978849 w 15066963"/>
              <a:gd name="connsiteY8" fmla="*/ 7928940 h 11117212"/>
              <a:gd name="connsiteX9" fmla="*/ 7124713 w 15066963"/>
              <a:gd name="connsiteY9" fmla="*/ 7429850 h 11117212"/>
              <a:gd name="connsiteX10" fmla="*/ 7640187 w 15066963"/>
              <a:gd name="connsiteY10" fmla="*/ 6280626 h 11117212"/>
              <a:gd name="connsiteX11" fmla="*/ 7689437 w 15066963"/>
              <a:gd name="connsiteY11" fmla="*/ 3299215 h 11117212"/>
              <a:gd name="connsiteX12" fmla="*/ 9235861 w 15066963"/>
              <a:gd name="connsiteY12" fmla="*/ 701972 h 11117212"/>
              <a:gd name="connsiteX13" fmla="*/ 11843035 w 15066963"/>
              <a:gd name="connsiteY13" fmla="*/ 3 h 1111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66963" h="11117212">
                <a:moveTo>
                  <a:pt x="11843035" y="3"/>
                </a:moveTo>
                <a:cubicBezTo>
                  <a:pt x="11973859" y="125"/>
                  <a:pt x="12104215" y="3409"/>
                  <a:pt x="12233495" y="9155"/>
                </a:cubicBezTo>
                <a:cubicBezTo>
                  <a:pt x="12945965" y="38706"/>
                  <a:pt x="14150927" y="130644"/>
                  <a:pt x="15027563" y="541081"/>
                </a:cubicBezTo>
                <a:cubicBezTo>
                  <a:pt x="15040697" y="547648"/>
                  <a:pt x="15053831" y="554215"/>
                  <a:pt x="15066963" y="560782"/>
                </a:cubicBezTo>
                <a:cubicBezTo>
                  <a:pt x="15066963" y="11117212"/>
                  <a:pt x="15066963" y="11117212"/>
                  <a:pt x="15066963" y="11117212"/>
                </a:cubicBezTo>
                <a:cubicBezTo>
                  <a:pt x="0" y="11117212"/>
                  <a:pt x="0" y="11117212"/>
                  <a:pt x="0" y="11117212"/>
                </a:cubicBezTo>
                <a:cubicBezTo>
                  <a:pt x="75515" y="10437529"/>
                  <a:pt x="229829" y="9751279"/>
                  <a:pt x="541741" y="9143833"/>
                </a:cubicBezTo>
                <a:cubicBezTo>
                  <a:pt x="791270" y="8657876"/>
                  <a:pt x="1162280" y="8221171"/>
                  <a:pt x="1644922" y="7961775"/>
                </a:cubicBezTo>
                <a:cubicBezTo>
                  <a:pt x="3023899" y="7219706"/>
                  <a:pt x="4537491" y="8093115"/>
                  <a:pt x="5978849" y="7928940"/>
                </a:cubicBezTo>
                <a:cubicBezTo>
                  <a:pt x="6399109" y="7879688"/>
                  <a:pt x="6822652" y="7728647"/>
                  <a:pt x="7124713" y="7429850"/>
                </a:cubicBezTo>
                <a:cubicBezTo>
                  <a:pt x="7430058" y="7131052"/>
                  <a:pt x="7587655" y="6704198"/>
                  <a:pt x="7640187" y="6280626"/>
                </a:cubicBezTo>
                <a:cubicBezTo>
                  <a:pt x="7758387" y="5285728"/>
                  <a:pt x="7515423" y="4300680"/>
                  <a:pt x="7689437" y="3299215"/>
                </a:cubicBezTo>
                <a:cubicBezTo>
                  <a:pt x="7870017" y="2261631"/>
                  <a:pt x="8378925" y="1325836"/>
                  <a:pt x="9235861" y="701972"/>
                </a:cubicBezTo>
                <a:cubicBezTo>
                  <a:pt x="9988551" y="153218"/>
                  <a:pt x="10927261" y="-849"/>
                  <a:pt x="11843035" y="3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rIns="720000" anchor="ctr"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9175750" cy="466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ipsum dol.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17681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Why us?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95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751459" cy="13716000"/>
          </a:xfrm>
          <a:custGeom>
            <a:avLst/>
            <a:gdLst>
              <a:gd name="connsiteX0" fmla="*/ 0 w 10751459"/>
              <a:gd name="connsiteY0" fmla="*/ 0 h 13716000"/>
              <a:gd name="connsiteX1" fmla="*/ 4763201 w 10751459"/>
              <a:gd name="connsiteY1" fmla="*/ 0 h 13716000"/>
              <a:gd name="connsiteX2" fmla="*/ 3435856 w 10751459"/>
              <a:gd name="connsiteY2" fmla="*/ 2790825 h 13716000"/>
              <a:gd name="connsiteX3" fmla="*/ 3413628 w 10751459"/>
              <a:gd name="connsiteY3" fmla="*/ 4349750 h 13716000"/>
              <a:gd name="connsiteX4" fmla="*/ 4426602 w 10751459"/>
              <a:gd name="connsiteY4" fmla="*/ 5270500 h 13716000"/>
              <a:gd name="connsiteX5" fmla="*/ 7560788 w 10751459"/>
              <a:gd name="connsiteY5" fmla="*/ 5441950 h 13716000"/>
              <a:gd name="connsiteX6" fmla="*/ 10072583 w 10751459"/>
              <a:gd name="connsiteY6" fmla="*/ 7178675 h 13716000"/>
              <a:gd name="connsiteX7" fmla="*/ 10742606 w 10751459"/>
              <a:gd name="connsiteY7" fmla="*/ 10537825 h 13716000"/>
              <a:gd name="connsiteX8" fmla="*/ 10228181 w 10751459"/>
              <a:gd name="connsiteY8" fmla="*/ 13671550 h 13716000"/>
              <a:gd name="connsiteX9" fmla="*/ 10209128 w 10751459"/>
              <a:gd name="connsiteY9" fmla="*/ 13716000 h 13716000"/>
              <a:gd name="connsiteX10" fmla="*/ 2412660 w 10751459"/>
              <a:gd name="connsiteY10" fmla="*/ 13716000 h 13716000"/>
              <a:gd name="connsiteX11" fmla="*/ 2045001 w 10751459"/>
              <a:gd name="connsiteY11" fmla="*/ 13716000 h 13716000"/>
              <a:gd name="connsiteX12" fmla="*/ 2213301 w 10751459"/>
              <a:gd name="connsiteY12" fmla="*/ 13087350 h 13716000"/>
              <a:gd name="connsiteX13" fmla="*/ 825622 w 10751459"/>
              <a:gd name="connsiteY13" fmla="*/ 11772900 h 13716000"/>
              <a:gd name="connsiteX14" fmla="*/ 0 w 10751459"/>
              <a:gd name="connsiteY14" fmla="*/ 12033250 h 13716000"/>
              <a:gd name="connsiteX15" fmla="*/ 0 w 10751459"/>
              <a:gd name="connsiteY1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51459" h="13716000">
                <a:moveTo>
                  <a:pt x="0" y="0"/>
                </a:moveTo>
                <a:cubicBezTo>
                  <a:pt x="0" y="0"/>
                  <a:pt x="4763201" y="0"/>
                  <a:pt x="4763201" y="0"/>
                </a:cubicBezTo>
                <a:cubicBezTo>
                  <a:pt x="4791781" y="1066800"/>
                  <a:pt x="3788333" y="1851025"/>
                  <a:pt x="3435856" y="2790825"/>
                </a:cubicBezTo>
                <a:cubicBezTo>
                  <a:pt x="3245328" y="3292475"/>
                  <a:pt x="3194521" y="3863975"/>
                  <a:pt x="3413628" y="4349750"/>
                </a:cubicBezTo>
                <a:cubicBezTo>
                  <a:pt x="3604156" y="4778375"/>
                  <a:pt x="3988387" y="5102225"/>
                  <a:pt x="4426602" y="5270500"/>
                </a:cubicBezTo>
                <a:cubicBezTo>
                  <a:pt x="5417348" y="5654675"/>
                  <a:pt x="6531937" y="5235575"/>
                  <a:pt x="7560788" y="5441950"/>
                </a:cubicBezTo>
                <a:cubicBezTo>
                  <a:pt x="8564236" y="5645150"/>
                  <a:pt x="9469244" y="6216650"/>
                  <a:pt x="10072583" y="7178675"/>
                </a:cubicBezTo>
                <a:cubicBezTo>
                  <a:pt x="10679097" y="8140700"/>
                  <a:pt x="10787063" y="9378950"/>
                  <a:pt x="10742606" y="10537825"/>
                </a:cubicBezTo>
                <a:cubicBezTo>
                  <a:pt x="10714027" y="11337925"/>
                  <a:pt x="10625114" y="12687300"/>
                  <a:pt x="10228181" y="13671550"/>
                </a:cubicBezTo>
                <a:cubicBezTo>
                  <a:pt x="10221830" y="13684250"/>
                  <a:pt x="10215479" y="13700125"/>
                  <a:pt x="10209128" y="13716000"/>
                </a:cubicBezTo>
                <a:cubicBezTo>
                  <a:pt x="10209128" y="13716000"/>
                  <a:pt x="10209128" y="13716000"/>
                  <a:pt x="2412660" y="13716000"/>
                </a:cubicBezTo>
                <a:lnTo>
                  <a:pt x="2045001" y="13716000"/>
                </a:lnTo>
                <a:cubicBezTo>
                  <a:pt x="2152967" y="13528675"/>
                  <a:pt x="2213301" y="13315950"/>
                  <a:pt x="2213301" y="13087350"/>
                </a:cubicBezTo>
                <a:cubicBezTo>
                  <a:pt x="2213301" y="12360275"/>
                  <a:pt x="1594085" y="11772900"/>
                  <a:pt x="825622" y="11772900"/>
                </a:cubicBezTo>
                <a:cubicBezTo>
                  <a:pt x="517601" y="11772900"/>
                  <a:pt x="231809" y="11868150"/>
                  <a:pt x="0" y="12033250"/>
                </a:cubicBezTo>
                <a:cubicBezTo>
                  <a:pt x="0" y="12033250"/>
                  <a:pt x="0" y="12033250"/>
                  <a:pt x="0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013" y="4221163"/>
            <a:ext cx="9175750" cy="5287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libero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lacus </a:t>
            </a:r>
            <a:r>
              <a:rPr lang="en-US" dirty="0" err="1"/>
              <a:t>lobortis</a:t>
            </a:r>
            <a:r>
              <a:rPr lang="en-US" dirty="0"/>
              <a:t>. Nunc </a:t>
            </a:r>
            <a:r>
              <a:rPr lang="en-US" dirty="0" err="1"/>
              <a:t>commodo</a:t>
            </a:r>
            <a:r>
              <a:rPr lang="en-US" dirty="0"/>
              <a:t> quam </a:t>
            </a:r>
            <a:r>
              <a:rPr lang="en-US" dirty="0" err="1"/>
              <a:t>ut</a:t>
            </a:r>
            <a:r>
              <a:rPr lang="en-US" dirty="0"/>
              <a:t> ex maximus, non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at </a:t>
            </a:r>
            <a:r>
              <a:rPr lang="en-US" dirty="0" err="1"/>
              <a:t>ultrices</a:t>
            </a:r>
            <a:r>
              <a:rPr lang="en-US" dirty="0"/>
              <a:t> diam.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est.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ante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64625" y="1816469"/>
            <a:ext cx="117681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About us?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122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4592299" y="2371317"/>
            <a:ext cx="9790111" cy="11344683"/>
          </a:xfrm>
          <a:custGeom>
            <a:avLst/>
            <a:gdLst>
              <a:gd name="connsiteX0" fmla="*/ 9198696 w 10811214"/>
              <a:gd name="connsiteY0" fmla="*/ 1771 h 12527927"/>
              <a:gd name="connsiteX1" fmla="*/ 10811214 w 10811214"/>
              <a:gd name="connsiteY1" fmla="*/ 207801 h 12527927"/>
              <a:gd name="connsiteX2" fmla="*/ 10811214 w 10811214"/>
              <a:gd name="connsiteY2" fmla="*/ 9045972 h 12527927"/>
              <a:gd name="connsiteX3" fmla="*/ 10811214 w 10811214"/>
              <a:gd name="connsiteY3" fmla="*/ 9110313 h 12527927"/>
              <a:gd name="connsiteX4" fmla="*/ 10811214 w 10811214"/>
              <a:gd name="connsiteY4" fmla="*/ 9288809 h 12527927"/>
              <a:gd name="connsiteX5" fmla="*/ 10811214 w 10811214"/>
              <a:gd name="connsiteY5" fmla="*/ 9520084 h 12527927"/>
              <a:gd name="connsiteX6" fmla="*/ 10811214 w 10811214"/>
              <a:gd name="connsiteY6" fmla="*/ 9740079 h 12527927"/>
              <a:gd name="connsiteX7" fmla="*/ 10811214 w 10811214"/>
              <a:gd name="connsiteY7" fmla="*/ 9949077 h 12527927"/>
              <a:gd name="connsiteX8" fmla="*/ 10811214 w 10811214"/>
              <a:gd name="connsiteY8" fmla="*/ 10147360 h 12527927"/>
              <a:gd name="connsiteX9" fmla="*/ 10811214 w 10811214"/>
              <a:gd name="connsiteY9" fmla="*/ 10335209 h 12527927"/>
              <a:gd name="connsiteX10" fmla="*/ 10811214 w 10811214"/>
              <a:gd name="connsiteY10" fmla="*/ 10512907 h 12527927"/>
              <a:gd name="connsiteX11" fmla="*/ 10811214 w 10811214"/>
              <a:gd name="connsiteY11" fmla="*/ 10680735 h 12527927"/>
              <a:gd name="connsiteX12" fmla="*/ 10811214 w 10811214"/>
              <a:gd name="connsiteY12" fmla="*/ 10838976 h 12527927"/>
              <a:gd name="connsiteX13" fmla="*/ 10811214 w 10811214"/>
              <a:gd name="connsiteY13" fmla="*/ 10987911 h 12527927"/>
              <a:gd name="connsiteX14" fmla="*/ 10811214 w 10811214"/>
              <a:gd name="connsiteY14" fmla="*/ 11127823 h 12527927"/>
              <a:gd name="connsiteX15" fmla="*/ 10811214 w 10811214"/>
              <a:gd name="connsiteY15" fmla="*/ 11258993 h 12527927"/>
              <a:gd name="connsiteX16" fmla="*/ 10811214 w 10811214"/>
              <a:gd name="connsiteY16" fmla="*/ 11496237 h 12527927"/>
              <a:gd name="connsiteX17" fmla="*/ 10811214 w 10811214"/>
              <a:gd name="connsiteY17" fmla="*/ 11701898 h 12527927"/>
              <a:gd name="connsiteX18" fmla="*/ 10811214 w 10811214"/>
              <a:gd name="connsiteY18" fmla="*/ 11878233 h 12527927"/>
              <a:gd name="connsiteX19" fmla="*/ 10811214 w 10811214"/>
              <a:gd name="connsiteY19" fmla="*/ 12027497 h 12527927"/>
              <a:gd name="connsiteX20" fmla="*/ 10811214 w 10811214"/>
              <a:gd name="connsiteY20" fmla="*/ 12151946 h 12527927"/>
              <a:gd name="connsiteX21" fmla="*/ 10811214 w 10811214"/>
              <a:gd name="connsiteY21" fmla="*/ 12253837 h 12527927"/>
              <a:gd name="connsiteX22" fmla="*/ 10811214 w 10811214"/>
              <a:gd name="connsiteY22" fmla="*/ 12335425 h 12527927"/>
              <a:gd name="connsiteX23" fmla="*/ 10811214 w 10811214"/>
              <a:gd name="connsiteY23" fmla="*/ 12398966 h 12527927"/>
              <a:gd name="connsiteX24" fmla="*/ 10811214 w 10811214"/>
              <a:gd name="connsiteY24" fmla="*/ 12446715 h 12527927"/>
              <a:gd name="connsiteX25" fmla="*/ 10811214 w 10811214"/>
              <a:gd name="connsiteY25" fmla="*/ 12480929 h 12527927"/>
              <a:gd name="connsiteX26" fmla="*/ 10811214 w 10811214"/>
              <a:gd name="connsiteY26" fmla="*/ 12503864 h 12527927"/>
              <a:gd name="connsiteX27" fmla="*/ 10811214 w 10811214"/>
              <a:gd name="connsiteY27" fmla="*/ 12517775 h 12527927"/>
              <a:gd name="connsiteX28" fmla="*/ 10811214 w 10811214"/>
              <a:gd name="connsiteY28" fmla="*/ 12524919 h 12527927"/>
              <a:gd name="connsiteX29" fmla="*/ 10811214 w 10811214"/>
              <a:gd name="connsiteY29" fmla="*/ 12527927 h 12527927"/>
              <a:gd name="connsiteX30" fmla="*/ 10351038 w 10811214"/>
              <a:gd name="connsiteY30" fmla="*/ 12527927 h 12527927"/>
              <a:gd name="connsiteX31" fmla="*/ 9905240 w 10811214"/>
              <a:gd name="connsiteY31" fmla="*/ 12527927 h 12527927"/>
              <a:gd name="connsiteX32" fmla="*/ 9473594 w 10811214"/>
              <a:gd name="connsiteY32" fmla="*/ 12527927 h 12527927"/>
              <a:gd name="connsiteX33" fmla="*/ 9055872 w 10811214"/>
              <a:gd name="connsiteY33" fmla="*/ 12527927 h 12527927"/>
              <a:gd name="connsiteX34" fmla="*/ 8651842 w 10811214"/>
              <a:gd name="connsiteY34" fmla="*/ 12527927 h 12527927"/>
              <a:gd name="connsiteX35" fmla="*/ 8261280 w 10811214"/>
              <a:gd name="connsiteY35" fmla="*/ 12527927 h 12527927"/>
              <a:gd name="connsiteX36" fmla="*/ 7883956 w 10811214"/>
              <a:gd name="connsiteY36" fmla="*/ 12527927 h 12527927"/>
              <a:gd name="connsiteX37" fmla="*/ 7519642 w 10811214"/>
              <a:gd name="connsiteY37" fmla="*/ 12527927 h 12527927"/>
              <a:gd name="connsiteX38" fmla="*/ 7168110 w 10811214"/>
              <a:gd name="connsiteY38" fmla="*/ 12527927 h 12527927"/>
              <a:gd name="connsiteX39" fmla="*/ 6829130 w 10811214"/>
              <a:gd name="connsiteY39" fmla="*/ 12527927 h 12527927"/>
              <a:gd name="connsiteX40" fmla="*/ 6502476 w 10811214"/>
              <a:gd name="connsiteY40" fmla="*/ 12527927 h 12527927"/>
              <a:gd name="connsiteX41" fmla="*/ 6187918 w 10811214"/>
              <a:gd name="connsiteY41" fmla="*/ 12527927 h 12527927"/>
              <a:gd name="connsiteX42" fmla="*/ 5885230 w 10811214"/>
              <a:gd name="connsiteY42" fmla="*/ 12527927 h 12527927"/>
              <a:gd name="connsiteX43" fmla="*/ 5594182 w 10811214"/>
              <a:gd name="connsiteY43" fmla="*/ 12527927 h 12527927"/>
              <a:gd name="connsiteX44" fmla="*/ 5314546 w 10811214"/>
              <a:gd name="connsiteY44" fmla="*/ 12527927 h 12527927"/>
              <a:gd name="connsiteX45" fmla="*/ 5046094 w 10811214"/>
              <a:gd name="connsiteY45" fmla="*/ 12527927 h 12527927"/>
              <a:gd name="connsiteX46" fmla="*/ 4788598 w 10811214"/>
              <a:gd name="connsiteY46" fmla="*/ 12527927 h 12527927"/>
              <a:gd name="connsiteX47" fmla="*/ 4735852 w 10811214"/>
              <a:gd name="connsiteY47" fmla="*/ 12527927 h 12527927"/>
              <a:gd name="connsiteX48" fmla="*/ 4541828 w 10811214"/>
              <a:gd name="connsiteY48" fmla="*/ 12527927 h 12527927"/>
              <a:gd name="connsiteX49" fmla="*/ 839114 w 10811214"/>
              <a:gd name="connsiteY49" fmla="*/ 12527927 h 12527927"/>
              <a:gd name="connsiteX50" fmla="*/ 435557 w 10811214"/>
              <a:gd name="connsiteY50" fmla="*/ 12166924 h 12527927"/>
              <a:gd name="connsiteX51" fmla="*/ 442637 w 10811214"/>
              <a:gd name="connsiteY51" fmla="*/ 9416927 h 12527927"/>
              <a:gd name="connsiteX52" fmla="*/ 1586048 w 10811214"/>
              <a:gd name="connsiteY52" fmla="*/ 8588743 h 12527927"/>
              <a:gd name="connsiteX53" fmla="*/ 3518872 w 10811214"/>
              <a:gd name="connsiteY53" fmla="*/ 8195886 h 12527927"/>
              <a:gd name="connsiteX54" fmla="*/ 4403866 w 10811214"/>
              <a:gd name="connsiteY54" fmla="*/ 6511203 h 12527927"/>
              <a:gd name="connsiteX55" fmla="*/ 4556084 w 10811214"/>
              <a:gd name="connsiteY55" fmla="*/ 3428517 h 12527927"/>
              <a:gd name="connsiteX56" fmla="*/ 5972074 w 10811214"/>
              <a:gd name="connsiteY56" fmla="*/ 958121 h 12527927"/>
              <a:gd name="connsiteX57" fmla="*/ 8258894 w 10811214"/>
              <a:gd name="connsiteY57" fmla="*/ 69770 h 12527927"/>
              <a:gd name="connsiteX58" fmla="*/ 9198696 w 10811214"/>
              <a:gd name="connsiteY58" fmla="*/ 1771 h 125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811214" h="12527927">
                <a:moveTo>
                  <a:pt x="9198696" y="1771"/>
                </a:moveTo>
                <a:cubicBezTo>
                  <a:pt x="9749224" y="-10084"/>
                  <a:pt x="10324470" y="35262"/>
                  <a:pt x="10811214" y="207801"/>
                </a:cubicBezTo>
                <a:cubicBezTo>
                  <a:pt x="10811214" y="4442844"/>
                  <a:pt x="10811214" y="7222091"/>
                  <a:pt x="10811214" y="9045972"/>
                </a:cubicBezTo>
                <a:lnTo>
                  <a:pt x="10811214" y="9110313"/>
                </a:lnTo>
                <a:lnTo>
                  <a:pt x="10811214" y="9288809"/>
                </a:lnTo>
                <a:lnTo>
                  <a:pt x="10811214" y="9520084"/>
                </a:lnTo>
                <a:lnTo>
                  <a:pt x="10811214" y="9740079"/>
                </a:lnTo>
                <a:lnTo>
                  <a:pt x="10811214" y="9949077"/>
                </a:lnTo>
                <a:lnTo>
                  <a:pt x="10811214" y="10147360"/>
                </a:lnTo>
                <a:lnTo>
                  <a:pt x="10811214" y="10335209"/>
                </a:lnTo>
                <a:lnTo>
                  <a:pt x="10811214" y="10512907"/>
                </a:lnTo>
                <a:lnTo>
                  <a:pt x="10811214" y="10680735"/>
                </a:lnTo>
                <a:lnTo>
                  <a:pt x="10811214" y="10838976"/>
                </a:lnTo>
                <a:lnTo>
                  <a:pt x="10811214" y="10987911"/>
                </a:lnTo>
                <a:lnTo>
                  <a:pt x="10811214" y="11127823"/>
                </a:lnTo>
                <a:lnTo>
                  <a:pt x="10811214" y="11258993"/>
                </a:lnTo>
                <a:lnTo>
                  <a:pt x="10811214" y="11496237"/>
                </a:lnTo>
                <a:lnTo>
                  <a:pt x="10811214" y="11701898"/>
                </a:lnTo>
                <a:lnTo>
                  <a:pt x="10811214" y="11878233"/>
                </a:lnTo>
                <a:lnTo>
                  <a:pt x="10811214" y="12027497"/>
                </a:lnTo>
                <a:lnTo>
                  <a:pt x="10811214" y="12151946"/>
                </a:lnTo>
                <a:lnTo>
                  <a:pt x="10811214" y="12253837"/>
                </a:lnTo>
                <a:lnTo>
                  <a:pt x="10811214" y="12335425"/>
                </a:lnTo>
                <a:lnTo>
                  <a:pt x="10811214" y="12398966"/>
                </a:lnTo>
                <a:lnTo>
                  <a:pt x="10811214" y="12446715"/>
                </a:lnTo>
                <a:lnTo>
                  <a:pt x="10811214" y="12480929"/>
                </a:lnTo>
                <a:lnTo>
                  <a:pt x="10811214" y="12503864"/>
                </a:lnTo>
                <a:lnTo>
                  <a:pt x="10811214" y="12517775"/>
                </a:lnTo>
                <a:lnTo>
                  <a:pt x="10811214" y="12524919"/>
                </a:lnTo>
                <a:lnTo>
                  <a:pt x="10811214" y="12527927"/>
                </a:lnTo>
                <a:lnTo>
                  <a:pt x="10351038" y="12527927"/>
                </a:lnTo>
                <a:lnTo>
                  <a:pt x="9905240" y="12527927"/>
                </a:lnTo>
                <a:lnTo>
                  <a:pt x="9473594" y="12527927"/>
                </a:lnTo>
                <a:lnTo>
                  <a:pt x="9055872" y="12527927"/>
                </a:lnTo>
                <a:lnTo>
                  <a:pt x="8651842" y="12527927"/>
                </a:lnTo>
                <a:lnTo>
                  <a:pt x="8261280" y="12527927"/>
                </a:lnTo>
                <a:lnTo>
                  <a:pt x="7883956" y="12527927"/>
                </a:lnTo>
                <a:lnTo>
                  <a:pt x="7519642" y="12527927"/>
                </a:lnTo>
                <a:lnTo>
                  <a:pt x="7168110" y="12527927"/>
                </a:lnTo>
                <a:lnTo>
                  <a:pt x="6829130" y="12527927"/>
                </a:lnTo>
                <a:lnTo>
                  <a:pt x="6502476" y="12527927"/>
                </a:lnTo>
                <a:lnTo>
                  <a:pt x="6187918" y="12527927"/>
                </a:lnTo>
                <a:lnTo>
                  <a:pt x="5885230" y="12527927"/>
                </a:lnTo>
                <a:lnTo>
                  <a:pt x="5594182" y="12527927"/>
                </a:lnTo>
                <a:lnTo>
                  <a:pt x="5314546" y="12527927"/>
                </a:lnTo>
                <a:lnTo>
                  <a:pt x="5046094" y="12527927"/>
                </a:lnTo>
                <a:lnTo>
                  <a:pt x="4788598" y="12527927"/>
                </a:lnTo>
                <a:lnTo>
                  <a:pt x="4735852" y="12527927"/>
                </a:lnTo>
                <a:lnTo>
                  <a:pt x="4541828" y="12527927"/>
                </a:lnTo>
                <a:cubicBezTo>
                  <a:pt x="839114" y="12527927"/>
                  <a:pt x="839114" y="12527927"/>
                  <a:pt x="839114" y="12527927"/>
                </a:cubicBezTo>
                <a:cubicBezTo>
                  <a:pt x="686895" y="12425289"/>
                  <a:pt x="552376" y="12308494"/>
                  <a:pt x="435557" y="12166924"/>
                </a:cubicBezTo>
                <a:cubicBezTo>
                  <a:pt x="-198098" y="11405985"/>
                  <a:pt x="-91899" y="10213258"/>
                  <a:pt x="442637" y="9416927"/>
                </a:cubicBezTo>
                <a:cubicBezTo>
                  <a:pt x="715215" y="9016992"/>
                  <a:pt x="1108152" y="8694920"/>
                  <a:pt x="1586048" y="8588743"/>
                </a:cubicBezTo>
                <a:cubicBezTo>
                  <a:pt x="2240943" y="8440094"/>
                  <a:pt x="2941857" y="8648910"/>
                  <a:pt x="3518872" y="8195886"/>
                </a:cubicBezTo>
                <a:cubicBezTo>
                  <a:pt x="4028628" y="7795951"/>
                  <a:pt x="4308286" y="7137650"/>
                  <a:pt x="4403866" y="6511203"/>
                </a:cubicBezTo>
                <a:cubicBezTo>
                  <a:pt x="4556084" y="5484821"/>
                  <a:pt x="4347226" y="4451360"/>
                  <a:pt x="4556084" y="3428517"/>
                </a:cubicBezTo>
                <a:cubicBezTo>
                  <a:pt x="4750782" y="2483538"/>
                  <a:pt x="5207440" y="1570412"/>
                  <a:pt x="5972074" y="958121"/>
                </a:cubicBezTo>
                <a:cubicBezTo>
                  <a:pt x="6616348" y="441391"/>
                  <a:pt x="7434082" y="165330"/>
                  <a:pt x="8258894" y="69770"/>
                </a:cubicBezTo>
                <a:cubicBezTo>
                  <a:pt x="8546960" y="36589"/>
                  <a:pt x="8868378" y="8884"/>
                  <a:pt x="9198696" y="1771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lIns="2880000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8623299" cy="5287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ante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ex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mi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at </a:t>
            </a:r>
            <a:r>
              <a:rPr lang="en-US" dirty="0" err="1"/>
              <a:t>turpis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Integer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non </a:t>
            </a:r>
            <a:r>
              <a:rPr lang="en-US" dirty="0" err="1"/>
              <a:t>pretium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17681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Snowboard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896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182313"/>
            <a:ext cx="11687135" cy="10533687"/>
          </a:xfrm>
          <a:custGeom>
            <a:avLst/>
            <a:gdLst>
              <a:gd name="connsiteX0" fmla="*/ 5445070 w 11687135"/>
              <a:gd name="connsiteY0" fmla="*/ 883 h 10533687"/>
              <a:gd name="connsiteX1" fmla="*/ 8329485 w 11687135"/>
              <a:gd name="connsiteY1" fmla="*/ 1029487 h 10533687"/>
              <a:gd name="connsiteX2" fmla="*/ 9385425 w 11687135"/>
              <a:gd name="connsiteY2" fmla="*/ 4057176 h 10533687"/>
              <a:gd name="connsiteX3" fmla="*/ 9312051 w 11687135"/>
              <a:gd name="connsiteY3" fmla="*/ 5157864 h 10533687"/>
              <a:gd name="connsiteX4" fmla="*/ 9439657 w 11687135"/>
              <a:gd name="connsiteY4" fmla="*/ 6226648 h 10533687"/>
              <a:gd name="connsiteX5" fmla="*/ 10782711 w 11687135"/>
              <a:gd name="connsiteY5" fmla="*/ 7017867 h 10533687"/>
              <a:gd name="connsiteX6" fmla="*/ 11586629 w 11687135"/>
              <a:gd name="connsiteY6" fmla="*/ 10007271 h 10533687"/>
              <a:gd name="connsiteX7" fmla="*/ 11449452 w 11687135"/>
              <a:gd name="connsiteY7" fmla="*/ 10533687 h 10533687"/>
              <a:gd name="connsiteX8" fmla="*/ 2054458 w 11687135"/>
              <a:gd name="connsiteY8" fmla="*/ 10533687 h 10533687"/>
              <a:gd name="connsiteX9" fmla="*/ 2223536 w 11687135"/>
              <a:gd name="connsiteY9" fmla="*/ 9901988 h 10533687"/>
              <a:gd name="connsiteX10" fmla="*/ 829439 w 11687135"/>
              <a:gd name="connsiteY10" fmla="*/ 8581163 h 10533687"/>
              <a:gd name="connsiteX11" fmla="*/ 0 w 11687135"/>
              <a:gd name="connsiteY11" fmla="*/ 8842775 h 10533687"/>
              <a:gd name="connsiteX12" fmla="*/ 0 w 11687135"/>
              <a:gd name="connsiteY12" fmla="*/ 1890895 h 10533687"/>
              <a:gd name="connsiteX13" fmla="*/ 679502 w 11687135"/>
              <a:gd name="connsiteY13" fmla="*/ 1380431 h 10533687"/>
              <a:gd name="connsiteX14" fmla="*/ 1907711 w 11687135"/>
              <a:gd name="connsiteY14" fmla="*/ 774255 h 10533687"/>
              <a:gd name="connsiteX15" fmla="*/ 5445070 w 11687135"/>
              <a:gd name="connsiteY15" fmla="*/ 883 h 10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87135" h="10533687">
                <a:moveTo>
                  <a:pt x="5445070" y="883"/>
                </a:moveTo>
                <a:cubicBezTo>
                  <a:pt x="6542221" y="-17316"/>
                  <a:pt x="7590765" y="242854"/>
                  <a:pt x="8329485" y="1029487"/>
                </a:cubicBezTo>
                <a:cubicBezTo>
                  <a:pt x="9095121" y="1843039"/>
                  <a:pt x="9388615" y="2962869"/>
                  <a:pt x="9385425" y="4057176"/>
                </a:cubicBezTo>
                <a:cubicBezTo>
                  <a:pt x="9385425" y="4424072"/>
                  <a:pt x="9359903" y="4794159"/>
                  <a:pt x="9312051" y="5157864"/>
                </a:cubicBezTo>
                <a:cubicBezTo>
                  <a:pt x="9261009" y="5515189"/>
                  <a:pt x="9232297" y="5910798"/>
                  <a:pt x="9439657" y="6226648"/>
                </a:cubicBezTo>
                <a:cubicBezTo>
                  <a:pt x="9729961" y="6666923"/>
                  <a:pt x="10329709" y="6753063"/>
                  <a:pt x="10782711" y="7017867"/>
                </a:cubicBezTo>
                <a:cubicBezTo>
                  <a:pt x="11800369" y="7620853"/>
                  <a:pt x="11771658" y="8983153"/>
                  <a:pt x="11586629" y="10007271"/>
                </a:cubicBezTo>
                <a:cubicBezTo>
                  <a:pt x="11554727" y="10185933"/>
                  <a:pt x="11510065" y="10361405"/>
                  <a:pt x="11449452" y="10533687"/>
                </a:cubicBezTo>
                <a:cubicBezTo>
                  <a:pt x="11449452" y="10533687"/>
                  <a:pt x="11449452" y="10533687"/>
                  <a:pt x="2054458" y="10533687"/>
                </a:cubicBezTo>
                <a:cubicBezTo>
                  <a:pt x="2162923" y="10345453"/>
                  <a:pt x="2223536" y="10131697"/>
                  <a:pt x="2223536" y="9901988"/>
                </a:cubicBezTo>
                <a:cubicBezTo>
                  <a:pt x="2223536" y="9174577"/>
                  <a:pt x="1601456" y="8581163"/>
                  <a:pt x="829439" y="8581163"/>
                </a:cubicBezTo>
                <a:cubicBezTo>
                  <a:pt x="519995" y="8581163"/>
                  <a:pt x="232881" y="8680065"/>
                  <a:pt x="0" y="8842775"/>
                </a:cubicBezTo>
                <a:cubicBezTo>
                  <a:pt x="0" y="8842775"/>
                  <a:pt x="0" y="8842775"/>
                  <a:pt x="0" y="1890895"/>
                </a:cubicBezTo>
                <a:cubicBezTo>
                  <a:pt x="207360" y="1705852"/>
                  <a:pt x="433861" y="1536760"/>
                  <a:pt x="679502" y="1380431"/>
                </a:cubicBezTo>
                <a:cubicBezTo>
                  <a:pt x="1065511" y="1137960"/>
                  <a:pt x="1480230" y="936965"/>
                  <a:pt x="1907711" y="774255"/>
                </a:cubicBezTo>
                <a:cubicBezTo>
                  <a:pt x="2895760" y="399682"/>
                  <a:pt x="4201632" y="21508"/>
                  <a:pt x="5445070" y="883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013" y="4221163"/>
            <a:ext cx="9175750" cy="4620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ipsum dol.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64625" y="1816469"/>
            <a:ext cx="117681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Mountain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438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57713" y="-1"/>
            <a:ext cx="19824699" cy="6606262"/>
          </a:xfrm>
          <a:custGeom>
            <a:avLst/>
            <a:gdLst>
              <a:gd name="connsiteX0" fmla="*/ 1242752 w 20512293"/>
              <a:gd name="connsiteY0" fmla="*/ 0 h 6835392"/>
              <a:gd name="connsiteX1" fmla="*/ 20512293 w 20512293"/>
              <a:gd name="connsiteY1" fmla="*/ 0 h 6835392"/>
              <a:gd name="connsiteX2" fmla="*/ 20512293 w 20512293"/>
              <a:gd name="connsiteY2" fmla="*/ 5459260 h 6835392"/>
              <a:gd name="connsiteX3" fmla="*/ 19606865 w 20512293"/>
              <a:gd name="connsiteY3" fmla="*/ 5967612 h 6835392"/>
              <a:gd name="connsiteX4" fmla="*/ 14136435 w 20512293"/>
              <a:gd name="connsiteY4" fmla="*/ 6832758 h 6835392"/>
              <a:gd name="connsiteX5" fmla="*/ 8369454 w 20512293"/>
              <a:gd name="connsiteY5" fmla="*/ 5847628 h 6835392"/>
              <a:gd name="connsiteX6" fmla="*/ 5321913 w 20512293"/>
              <a:gd name="connsiteY6" fmla="*/ 5209820 h 6835392"/>
              <a:gd name="connsiteX7" fmla="*/ 1384718 w 20512293"/>
              <a:gd name="connsiteY7" fmla="*/ 5118254 h 6835392"/>
              <a:gd name="connsiteX8" fmla="*/ 252144 w 20512293"/>
              <a:gd name="connsiteY8" fmla="*/ 4111022 h 6835392"/>
              <a:gd name="connsiteX9" fmla="*/ 88095 w 20512293"/>
              <a:gd name="connsiteY9" fmla="*/ 1941842 h 6835392"/>
              <a:gd name="connsiteX10" fmla="*/ 129107 w 20512293"/>
              <a:gd name="connsiteY10" fmla="*/ 1774496 h 6835392"/>
              <a:gd name="connsiteX11" fmla="*/ 1100786 w 20512293"/>
              <a:gd name="connsiteY11" fmla="*/ 123141 h 6835392"/>
              <a:gd name="connsiteX12" fmla="*/ 1242752 w 20512293"/>
              <a:gd name="connsiteY12" fmla="*/ 0 h 683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293" h="6835392">
                <a:moveTo>
                  <a:pt x="1242752" y="0"/>
                </a:moveTo>
                <a:lnTo>
                  <a:pt x="20512293" y="0"/>
                </a:lnTo>
                <a:cubicBezTo>
                  <a:pt x="20512293" y="5459260"/>
                  <a:pt x="20512293" y="5459260"/>
                  <a:pt x="20512293" y="5459260"/>
                </a:cubicBezTo>
                <a:cubicBezTo>
                  <a:pt x="20244133" y="5658180"/>
                  <a:pt x="19941273" y="5828684"/>
                  <a:pt x="19606865" y="5967612"/>
                </a:cubicBezTo>
                <a:cubicBezTo>
                  <a:pt x="17922201" y="6665412"/>
                  <a:pt x="15940983" y="6861175"/>
                  <a:pt x="14136435" y="6832758"/>
                </a:cubicBezTo>
                <a:cubicBezTo>
                  <a:pt x="12177302" y="6804341"/>
                  <a:pt x="10230788" y="6450705"/>
                  <a:pt x="8369454" y="5847628"/>
                </a:cubicBezTo>
                <a:cubicBezTo>
                  <a:pt x="7382000" y="5528724"/>
                  <a:pt x="6362999" y="5288757"/>
                  <a:pt x="5321913" y="5209820"/>
                </a:cubicBezTo>
                <a:cubicBezTo>
                  <a:pt x="4028444" y="5111939"/>
                  <a:pt x="2640330" y="5560299"/>
                  <a:pt x="1384718" y="5118254"/>
                </a:cubicBezTo>
                <a:cubicBezTo>
                  <a:pt x="889414" y="4944593"/>
                  <a:pt x="466671" y="4597272"/>
                  <a:pt x="252144" y="4111022"/>
                </a:cubicBezTo>
                <a:cubicBezTo>
                  <a:pt x="-41253" y="3444796"/>
                  <a:pt x="-53872" y="2649115"/>
                  <a:pt x="88095" y="1941842"/>
                </a:cubicBezTo>
                <a:cubicBezTo>
                  <a:pt x="100714" y="1885008"/>
                  <a:pt x="113333" y="1831331"/>
                  <a:pt x="129107" y="1774496"/>
                </a:cubicBezTo>
                <a:cubicBezTo>
                  <a:pt x="286847" y="1152476"/>
                  <a:pt x="627565" y="558872"/>
                  <a:pt x="1100786" y="123141"/>
                </a:cubicBezTo>
                <a:cubicBezTo>
                  <a:pt x="1148108" y="78937"/>
                  <a:pt x="1195430" y="37890"/>
                  <a:pt x="1242752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9037943"/>
            <a:ext cx="13682662" cy="261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663324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Follow my tracks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576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654885" y="6808884"/>
            <a:ext cx="20727526" cy="6907114"/>
          </a:xfrm>
          <a:custGeom>
            <a:avLst/>
            <a:gdLst>
              <a:gd name="connsiteX0" fmla="*/ 14284766 w 20727526"/>
              <a:gd name="connsiteY0" fmla="*/ 2662 h 6907114"/>
              <a:gd name="connsiteX1" fmla="*/ 19812598 w 20727526"/>
              <a:gd name="connsiteY1" fmla="*/ 876886 h 6907114"/>
              <a:gd name="connsiteX2" fmla="*/ 20727526 w 20727526"/>
              <a:gd name="connsiteY2" fmla="*/ 1390572 h 6907114"/>
              <a:gd name="connsiteX3" fmla="*/ 20727526 w 20727526"/>
              <a:gd name="connsiteY3" fmla="*/ 6907114 h 6907114"/>
              <a:gd name="connsiteX4" fmla="*/ 1255793 w 20727526"/>
              <a:gd name="connsiteY4" fmla="*/ 6907114 h 6907114"/>
              <a:gd name="connsiteX5" fmla="*/ 1112337 w 20727526"/>
              <a:gd name="connsiteY5" fmla="*/ 6782681 h 6907114"/>
              <a:gd name="connsiteX6" fmla="*/ 130462 w 20727526"/>
              <a:gd name="connsiteY6" fmla="*/ 5113999 h 6907114"/>
              <a:gd name="connsiteX7" fmla="*/ 89019 w 20727526"/>
              <a:gd name="connsiteY7" fmla="*/ 4944897 h 6907114"/>
              <a:gd name="connsiteX8" fmla="*/ 254790 w 20727526"/>
              <a:gd name="connsiteY8" fmla="*/ 2752957 h 6907114"/>
              <a:gd name="connsiteX9" fmla="*/ 1399249 w 20727526"/>
              <a:gd name="connsiteY9" fmla="*/ 1735157 h 6907114"/>
              <a:gd name="connsiteX10" fmla="*/ 5377756 w 20727526"/>
              <a:gd name="connsiteY10" fmla="*/ 1642629 h 6907114"/>
              <a:gd name="connsiteX11" fmla="*/ 8457274 w 20727526"/>
              <a:gd name="connsiteY11" fmla="*/ 998128 h 6907114"/>
              <a:gd name="connsiteX12" fmla="*/ 14284766 w 20727526"/>
              <a:gd name="connsiteY12" fmla="*/ 2662 h 690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27526" h="6907114">
                <a:moveTo>
                  <a:pt x="14284766" y="2662"/>
                </a:moveTo>
                <a:cubicBezTo>
                  <a:pt x="16108250" y="-26053"/>
                  <a:pt x="18110254" y="171764"/>
                  <a:pt x="19812598" y="876886"/>
                </a:cubicBezTo>
                <a:cubicBezTo>
                  <a:pt x="20150514" y="1017272"/>
                  <a:pt x="20456554" y="1189564"/>
                  <a:pt x="20727526" y="1390572"/>
                </a:cubicBezTo>
                <a:cubicBezTo>
                  <a:pt x="20727526" y="1390572"/>
                  <a:pt x="20727526" y="1390572"/>
                  <a:pt x="20727526" y="6907114"/>
                </a:cubicBezTo>
                <a:lnTo>
                  <a:pt x="1255793" y="6907114"/>
                </a:lnTo>
                <a:cubicBezTo>
                  <a:pt x="1207974" y="6868827"/>
                  <a:pt x="1160156" y="6827349"/>
                  <a:pt x="1112337" y="6782681"/>
                </a:cubicBezTo>
                <a:cubicBezTo>
                  <a:pt x="634151" y="6342379"/>
                  <a:pt x="289857" y="5742546"/>
                  <a:pt x="130462" y="5113999"/>
                </a:cubicBezTo>
                <a:cubicBezTo>
                  <a:pt x="114522" y="5056568"/>
                  <a:pt x="101771" y="5002327"/>
                  <a:pt x="89019" y="4944897"/>
                </a:cubicBezTo>
                <a:cubicBezTo>
                  <a:pt x="-54437" y="4230203"/>
                  <a:pt x="-41685" y="3426173"/>
                  <a:pt x="254790" y="2752957"/>
                </a:cubicBezTo>
                <a:cubicBezTo>
                  <a:pt x="471568" y="2261605"/>
                  <a:pt x="898747" y="1910639"/>
                  <a:pt x="1399249" y="1735157"/>
                </a:cubicBezTo>
                <a:cubicBezTo>
                  <a:pt x="2668035" y="1288473"/>
                  <a:pt x="4070714" y="1741538"/>
                  <a:pt x="5377756" y="1642629"/>
                </a:cubicBezTo>
                <a:cubicBezTo>
                  <a:pt x="6429765" y="1562864"/>
                  <a:pt x="7459459" y="1320379"/>
                  <a:pt x="8457274" y="998128"/>
                </a:cubicBezTo>
                <a:cubicBezTo>
                  <a:pt x="10338138" y="388724"/>
                  <a:pt x="12305077" y="31377"/>
                  <a:pt x="14284766" y="2662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dictum,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at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Integer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Rentals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324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What we do</a:t>
            </a:r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57712" y="10512326"/>
            <a:ext cx="3213099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uk-UA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088688" y="10512326"/>
            <a:ext cx="3213099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uk-UA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7619664" y="10512326"/>
            <a:ext cx="3213099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267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Eos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goals</a:t>
            </a:r>
            <a:endParaRPr lang="uk-UA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492206" y="8733451"/>
            <a:ext cx="2374899" cy="106369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Care</a:t>
            </a:r>
            <a:endParaRPr lang="uk-UA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783344" y="8733451"/>
            <a:ext cx="2374899" cy="106369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Quality</a:t>
            </a:r>
            <a:endParaRPr lang="uk-UA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074481" y="8733451"/>
            <a:ext cx="2374899" cy="106369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Profit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252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values</a:t>
            </a:r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150101" y="6755290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Eos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150101" y="9289417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Pro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posidonium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um lorem ipsum do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ceteros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57713" y="4221163"/>
            <a:ext cx="2262187" cy="184665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</a:t>
            </a:r>
            <a:endParaRPr lang="uk-U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6755290"/>
            <a:ext cx="2262187" cy="184665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2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57713" y="9289417"/>
            <a:ext cx="2262187" cy="184665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0895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tempus dui, ac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dolor </a:t>
            </a:r>
            <a:r>
              <a:rPr lang="en-US" dirty="0" err="1"/>
              <a:t>vulputate</a:t>
            </a:r>
            <a:r>
              <a:rPr lang="en-US" dirty="0"/>
              <a:t> non.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semper </a:t>
            </a:r>
            <a:r>
              <a:rPr lang="en-US" dirty="0" err="1"/>
              <a:t>velit</a:t>
            </a:r>
            <a:r>
              <a:rPr lang="en-US" dirty="0"/>
              <a:t> id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team</a:t>
            </a:r>
            <a:endParaRPr lang="uk-UA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150101" y="6704238"/>
            <a:ext cx="3600000" cy="360000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7232763" y="6704238"/>
            <a:ext cx="3600000" cy="360000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432" y="6704238"/>
            <a:ext cx="3600000" cy="360000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150101" y="10634266"/>
            <a:ext cx="3600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John Deer</a:t>
            </a:r>
            <a:endParaRPr lang="uk-U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150101" y="11301115"/>
            <a:ext cx="3600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seller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2229990" y="10634266"/>
            <a:ext cx="3600000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John Doe</a:t>
            </a:r>
            <a:endParaRPr lang="uk-UA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2229990" y="11301115"/>
            <a:ext cx="3600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manager</a:t>
            </a:r>
            <a:endParaRPr lang="uk-UA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7232313" y="10634266"/>
            <a:ext cx="3600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Jon Doe</a:t>
            </a:r>
            <a:endParaRPr lang="uk-UA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7232313" y="11301115"/>
            <a:ext cx="3600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manager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1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0" y="4221163"/>
            <a:ext cx="1368266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150100" y="6895652"/>
            <a:ext cx="4413249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Stories</a:t>
            </a:r>
            <a:br>
              <a:rPr lang="en-US" dirty="0"/>
            </a:br>
            <a:r>
              <a:rPr lang="en-US" dirty="0"/>
              <a:t>Infographics</a:t>
            </a:r>
            <a:br>
              <a:rPr lang="en-US" dirty="0"/>
            </a:br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Contacts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8516600" y="6895652"/>
            <a:ext cx="2316163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br>
              <a:rPr lang="en-US" dirty="0"/>
            </a:br>
            <a:r>
              <a:rPr lang="en-US" dirty="0"/>
              <a:t>04</a:t>
            </a:r>
            <a:br>
              <a:rPr lang="en-US" dirty="0"/>
            </a:br>
            <a:r>
              <a:rPr lang="en-US" dirty="0"/>
              <a:t>28</a:t>
            </a:r>
            <a:br>
              <a:rPr lang="en-US" dirty="0"/>
            </a:br>
            <a:r>
              <a:rPr lang="en-US" dirty="0"/>
              <a:t>44</a:t>
            </a:r>
            <a:br>
              <a:rPr lang="en-US" dirty="0"/>
            </a:br>
            <a:r>
              <a:rPr lang="en-US" dirty="0"/>
              <a:t>48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Table of contents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869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466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re et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per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pat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sit.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Testimonials</a:t>
            </a:r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7232313" y="9113718"/>
            <a:ext cx="3600000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Janie Doe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345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901950" y="6471708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762346" y="6471708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2622742" y="6471708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7483138" y="6471708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901950" y="8993133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762346" y="8993133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2622742" y="8993133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7483138" y="8993133"/>
            <a:ext cx="4680000" cy="2520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clients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264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57713" y="4221163"/>
            <a:ext cx="16275050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re et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per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 lorem ipsum dol.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 pat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tat.</a:t>
            </a:r>
            <a:endParaRPr lang="uk-UA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50238" y="8494663"/>
            <a:ext cx="4282075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Janie Doe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295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4884401" y="5326063"/>
            <a:ext cx="6222999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se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ore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 </a:t>
            </a:r>
            <a:r>
              <a:rPr lang="en-US" dirty="0" err="1"/>
              <a:t>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mini.</a:t>
            </a:r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292013" y="2921369"/>
            <a:ext cx="881538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Ski resort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126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175" y="4252299"/>
            <a:ext cx="8889054" cy="9463701"/>
          </a:xfrm>
          <a:custGeom>
            <a:avLst/>
            <a:gdLst>
              <a:gd name="connsiteX0" fmla="*/ 1390855 w 8889054"/>
              <a:gd name="connsiteY0" fmla="*/ 1926 h 9463701"/>
              <a:gd name="connsiteX1" fmla="*/ 3689350 w 8889054"/>
              <a:gd name="connsiteY1" fmla="*/ 243604 h 9463701"/>
              <a:gd name="connsiteX2" fmla="*/ 7477125 w 8889054"/>
              <a:gd name="connsiteY2" fmla="*/ 1793521 h 9463701"/>
              <a:gd name="connsiteX3" fmla="*/ 8616950 w 8889054"/>
              <a:gd name="connsiteY3" fmla="*/ 2019021 h 9463701"/>
              <a:gd name="connsiteX4" fmla="*/ 8759825 w 8889054"/>
              <a:gd name="connsiteY4" fmla="*/ 4378832 h 9463701"/>
              <a:gd name="connsiteX5" fmla="*/ 7556500 w 8889054"/>
              <a:gd name="connsiteY5" fmla="*/ 9463701 h 9463701"/>
              <a:gd name="connsiteX6" fmla="*/ 0 w 8889054"/>
              <a:gd name="connsiteY6" fmla="*/ 9463701 h 9463701"/>
              <a:gd name="connsiteX7" fmla="*/ 0 w 8889054"/>
              <a:gd name="connsiteY7" fmla="*/ 126090 h 9463701"/>
              <a:gd name="connsiteX8" fmla="*/ 1390855 w 8889054"/>
              <a:gd name="connsiteY8" fmla="*/ 1926 h 94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9054" h="9463701">
                <a:moveTo>
                  <a:pt x="1390855" y="1926"/>
                </a:moveTo>
                <a:cubicBezTo>
                  <a:pt x="2173040" y="-13458"/>
                  <a:pt x="2959100" y="62966"/>
                  <a:pt x="3689350" y="243604"/>
                </a:cubicBezTo>
                <a:cubicBezTo>
                  <a:pt x="5032375" y="577091"/>
                  <a:pt x="6137275" y="1460035"/>
                  <a:pt x="7477125" y="1793521"/>
                </a:cubicBezTo>
                <a:cubicBezTo>
                  <a:pt x="7854950" y="1888803"/>
                  <a:pt x="8235950" y="1961852"/>
                  <a:pt x="8616950" y="2019021"/>
                </a:cubicBezTo>
                <a:cubicBezTo>
                  <a:pt x="8886825" y="2774923"/>
                  <a:pt x="8994775" y="3568938"/>
                  <a:pt x="8759825" y="4378832"/>
                </a:cubicBezTo>
                <a:cubicBezTo>
                  <a:pt x="8239125" y="6179657"/>
                  <a:pt x="6950075" y="7688285"/>
                  <a:pt x="7556500" y="9463701"/>
                </a:cubicBezTo>
                <a:cubicBezTo>
                  <a:pt x="7556500" y="9463701"/>
                  <a:pt x="7556500" y="9463701"/>
                  <a:pt x="0" y="9463701"/>
                </a:cubicBezTo>
                <a:cubicBezTo>
                  <a:pt x="0" y="9463701"/>
                  <a:pt x="0" y="9463701"/>
                  <a:pt x="0" y="126090"/>
                </a:cubicBezTo>
                <a:cubicBezTo>
                  <a:pt x="453628" y="53438"/>
                  <a:pt x="921544" y="11157"/>
                  <a:pt x="1390855" y="1926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400784" y="5265738"/>
            <a:ext cx="9586811" cy="8450263"/>
          </a:xfrm>
          <a:custGeom>
            <a:avLst/>
            <a:gdLst>
              <a:gd name="connsiteX0" fmla="*/ 8866474 w 9586811"/>
              <a:gd name="connsiteY0" fmla="*/ 0 h 8450263"/>
              <a:gd name="connsiteX1" fmla="*/ 9456932 w 9586811"/>
              <a:gd name="connsiteY1" fmla="*/ 3366132 h 8450263"/>
              <a:gd name="connsiteX2" fmla="*/ 8253793 w 9586811"/>
              <a:gd name="connsiteY2" fmla="*/ 8450263 h 8450263"/>
              <a:gd name="connsiteX3" fmla="*/ 158797 w 9586811"/>
              <a:gd name="connsiteY3" fmla="*/ 8450263 h 8450263"/>
              <a:gd name="connsiteX4" fmla="*/ 1361936 w 9586811"/>
              <a:gd name="connsiteY4" fmla="*/ 3366132 h 8450263"/>
              <a:gd name="connsiteX5" fmla="*/ 1219083 w 9586811"/>
              <a:gd name="connsiteY5" fmla="*/ 1006664 h 8450263"/>
              <a:gd name="connsiteX6" fmla="*/ 4660250 w 9586811"/>
              <a:gd name="connsiteY6" fmla="*/ 1092405 h 8450263"/>
              <a:gd name="connsiteX7" fmla="*/ 8317284 w 9586811"/>
              <a:gd name="connsiteY7" fmla="*/ 292155 h 8450263"/>
              <a:gd name="connsiteX8" fmla="*/ 8866474 w 9586811"/>
              <a:gd name="connsiteY8" fmla="*/ 0 h 84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6811" h="8450263">
                <a:moveTo>
                  <a:pt x="8866474" y="0"/>
                </a:moveTo>
                <a:cubicBezTo>
                  <a:pt x="9415664" y="1041596"/>
                  <a:pt x="9799780" y="2187986"/>
                  <a:pt x="9456932" y="3366132"/>
                </a:cubicBezTo>
                <a:cubicBezTo>
                  <a:pt x="8936313" y="5166696"/>
                  <a:pt x="7647462" y="6675104"/>
                  <a:pt x="8253793" y="8450263"/>
                </a:cubicBezTo>
                <a:cubicBezTo>
                  <a:pt x="8253793" y="8450263"/>
                  <a:pt x="8253793" y="8450263"/>
                  <a:pt x="158797" y="8450263"/>
                </a:cubicBezTo>
                <a:cubicBezTo>
                  <a:pt x="-447534" y="6675104"/>
                  <a:pt x="841316" y="5166696"/>
                  <a:pt x="1361936" y="3366132"/>
                </a:cubicBezTo>
                <a:cubicBezTo>
                  <a:pt x="1596849" y="2556356"/>
                  <a:pt x="1488916" y="1762456"/>
                  <a:pt x="1219083" y="1006664"/>
                </a:cubicBezTo>
                <a:cubicBezTo>
                  <a:pt x="2355557" y="1178146"/>
                  <a:pt x="3517427" y="1190849"/>
                  <a:pt x="4660250" y="1092405"/>
                </a:cubicBezTo>
                <a:cubicBezTo>
                  <a:pt x="5907832" y="984435"/>
                  <a:pt x="7174460" y="841533"/>
                  <a:pt x="8317284" y="292155"/>
                </a:cubicBezTo>
                <a:cubicBezTo>
                  <a:pt x="8501405" y="203238"/>
                  <a:pt x="8685527" y="104794"/>
                  <a:pt x="8866474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15495517" y="2161221"/>
            <a:ext cx="8890071" cy="11554779"/>
          </a:xfrm>
          <a:custGeom>
            <a:avLst/>
            <a:gdLst>
              <a:gd name="connsiteX0" fmla="*/ 7505077 w 8890071"/>
              <a:gd name="connsiteY0" fmla="*/ 1209 h 11554779"/>
              <a:gd name="connsiteX1" fmla="*/ 8890071 w 8890071"/>
              <a:gd name="connsiteY1" fmla="*/ 102589 h 11554779"/>
              <a:gd name="connsiteX2" fmla="*/ 8890071 w 8890071"/>
              <a:gd name="connsiteY2" fmla="*/ 11554779 h 11554779"/>
              <a:gd name="connsiteX3" fmla="*/ 158821 w 8890071"/>
              <a:gd name="connsiteY3" fmla="*/ 11554779 h 11554779"/>
              <a:gd name="connsiteX4" fmla="*/ 1362147 w 8890071"/>
              <a:gd name="connsiteY4" fmla="*/ 6470210 h 11554779"/>
              <a:gd name="connsiteX5" fmla="*/ 771596 w 8890071"/>
              <a:gd name="connsiteY5" fmla="*/ 3103787 h 11554779"/>
              <a:gd name="connsiteX6" fmla="*/ 3025847 w 8890071"/>
              <a:gd name="connsiteY6" fmla="*/ 1509500 h 11554779"/>
              <a:gd name="connsiteX7" fmla="*/ 7042221 w 8890071"/>
              <a:gd name="connsiteY7" fmla="*/ 23192 h 11554779"/>
              <a:gd name="connsiteX8" fmla="*/ 7505077 w 8890071"/>
              <a:gd name="connsiteY8" fmla="*/ 1209 h 115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71" h="11554779">
                <a:moveTo>
                  <a:pt x="7505077" y="1209"/>
                </a:moveTo>
                <a:cubicBezTo>
                  <a:pt x="7968527" y="-6979"/>
                  <a:pt x="8432871" y="26368"/>
                  <a:pt x="8890071" y="102589"/>
                </a:cubicBezTo>
                <a:lnTo>
                  <a:pt x="8890071" y="11554779"/>
                </a:lnTo>
                <a:cubicBezTo>
                  <a:pt x="8890071" y="11554779"/>
                  <a:pt x="8890071" y="11554779"/>
                  <a:pt x="158821" y="11554779"/>
                </a:cubicBezTo>
                <a:cubicBezTo>
                  <a:pt x="-447604" y="9779467"/>
                  <a:pt x="841446" y="8270929"/>
                  <a:pt x="1362147" y="6470210"/>
                </a:cubicBezTo>
                <a:cubicBezTo>
                  <a:pt x="1705047" y="5291962"/>
                  <a:pt x="1320871" y="4145472"/>
                  <a:pt x="771596" y="3103787"/>
                </a:cubicBezTo>
                <a:cubicBezTo>
                  <a:pt x="1571695" y="2640109"/>
                  <a:pt x="2305121" y="2049397"/>
                  <a:pt x="3025847" y="1509500"/>
                </a:cubicBezTo>
                <a:cubicBezTo>
                  <a:pt x="4184721" y="639311"/>
                  <a:pt x="5600771" y="131172"/>
                  <a:pt x="7042221" y="23192"/>
                </a:cubicBezTo>
                <a:cubicBezTo>
                  <a:pt x="7196209" y="11283"/>
                  <a:pt x="7350593" y="3938"/>
                  <a:pt x="7505077" y="1209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gallery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75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-3175" y="4477300"/>
            <a:ext cx="6962775" cy="9241875"/>
          </a:xfrm>
          <a:custGeom>
            <a:avLst/>
            <a:gdLst>
              <a:gd name="connsiteX0" fmla="*/ 2259777 w 6962775"/>
              <a:gd name="connsiteY0" fmla="*/ 1086 h 9241875"/>
              <a:gd name="connsiteX1" fmla="*/ 6080125 w 6962775"/>
              <a:gd name="connsiteY1" fmla="*/ 1802386 h 9241875"/>
              <a:gd name="connsiteX2" fmla="*/ 6962775 w 6962775"/>
              <a:gd name="connsiteY2" fmla="*/ 2612407 h 9241875"/>
              <a:gd name="connsiteX3" fmla="*/ 6061075 w 6962775"/>
              <a:gd name="connsiteY3" fmla="*/ 5067884 h 9241875"/>
              <a:gd name="connsiteX4" fmla="*/ 5632450 w 6962775"/>
              <a:gd name="connsiteY4" fmla="*/ 8368323 h 9241875"/>
              <a:gd name="connsiteX5" fmla="*/ 6042025 w 6962775"/>
              <a:gd name="connsiteY5" fmla="*/ 9241875 h 9241875"/>
              <a:gd name="connsiteX6" fmla="*/ 0 w 6962775"/>
              <a:gd name="connsiteY6" fmla="*/ 9241875 h 9241875"/>
              <a:gd name="connsiteX7" fmla="*/ 0 w 6962775"/>
              <a:gd name="connsiteY7" fmla="*/ 592119 h 9241875"/>
              <a:gd name="connsiteX8" fmla="*/ 365125 w 6962775"/>
              <a:gd name="connsiteY8" fmla="*/ 379290 h 9241875"/>
              <a:gd name="connsiteX9" fmla="*/ 2259777 w 6962775"/>
              <a:gd name="connsiteY9" fmla="*/ 1086 h 92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2775" h="9241875">
                <a:moveTo>
                  <a:pt x="2259777" y="1086"/>
                </a:moveTo>
                <a:cubicBezTo>
                  <a:pt x="3707681" y="31669"/>
                  <a:pt x="5189538" y="706078"/>
                  <a:pt x="6080125" y="1802386"/>
                </a:cubicBezTo>
                <a:cubicBezTo>
                  <a:pt x="6334125" y="2113688"/>
                  <a:pt x="6632575" y="2386872"/>
                  <a:pt x="6962775" y="2612407"/>
                </a:cubicBezTo>
                <a:cubicBezTo>
                  <a:pt x="6905625" y="3463724"/>
                  <a:pt x="6426200" y="4273745"/>
                  <a:pt x="6061075" y="5067884"/>
                </a:cubicBezTo>
                <a:cubicBezTo>
                  <a:pt x="5584825" y="6100264"/>
                  <a:pt x="5286375" y="7288294"/>
                  <a:pt x="5632450" y="8368323"/>
                </a:cubicBezTo>
                <a:cubicBezTo>
                  <a:pt x="5730875" y="8676448"/>
                  <a:pt x="5876925" y="8962338"/>
                  <a:pt x="6042025" y="9241875"/>
                </a:cubicBezTo>
                <a:cubicBezTo>
                  <a:pt x="6042025" y="9241875"/>
                  <a:pt x="6042025" y="9241875"/>
                  <a:pt x="0" y="9241875"/>
                </a:cubicBezTo>
                <a:cubicBezTo>
                  <a:pt x="0" y="9241875"/>
                  <a:pt x="0" y="9241875"/>
                  <a:pt x="0" y="592119"/>
                </a:cubicBezTo>
                <a:cubicBezTo>
                  <a:pt x="114300" y="509529"/>
                  <a:pt x="234950" y="436468"/>
                  <a:pt x="365125" y="379290"/>
                </a:cubicBezTo>
                <a:cubicBezTo>
                  <a:pt x="950516" y="106305"/>
                  <a:pt x="1601639" y="-12816"/>
                  <a:pt x="2259777" y="1086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5460135" y="6880224"/>
            <a:ext cx="7772180" cy="6838950"/>
          </a:xfrm>
          <a:custGeom>
            <a:avLst/>
            <a:gdLst>
              <a:gd name="connsiteX0" fmla="*/ 7771681 w 7772180"/>
              <a:gd name="connsiteY0" fmla="*/ 0 h 6838950"/>
              <a:gd name="connsiteX1" fmla="*/ 6863811 w 7772180"/>
              <a:gd name="connsiteY1" fmla="*/ 2665062 h 6838950"/>
              <a:gd name="connsiteX2" fmla="*/ 6435272 w 7772180"/>
              <a:gd name="connsiteY2" fmla="*/ 5965419 h 6838950"/>
              <a:gd name="connsiteX3" fmla="*/ 6847940 w 7772180"/>
              <a:gd name="connsiteY3" fmla="*/ 6838950 h 6838950"/>
              <a:gd name="connsiteX4" fmla="*/ 559514 w 7772180"/>
              <a:gd name="connsiteY4" fmla="*/ 6838950 h 6838950"/>
              <a:gd name="connsiteX5" fmla="*/ 150020 w 7772180"/>
              <a:gd name="connsiteY5" fmla="*/ 5965419 h 6838950"/>
              <a:gd name="connsiteX6" fmla="*/ 578560 w 7772180"/>
              <a:gd name="connsiteY6" fmla="*/ 2665062 h 6838950"/>
              <a:gd name="connsiteX7" fmla="*/ 1480081 w 7772180"/>
              <a:gd name="connsiteY7" fmla="*/ 209647 h 6838950"/>
              <a:gd name="connsiteX8" fmla="*/ 2689516 w 7772180"/>
              <a:gd name="connsiteY8" fmla="*/ 794118 h 6838950"/>
              <a:gd name="connsiteX9" fmla="*/ 4921097 w 7772180"/>
              <a:gd name="connsiteY9" fmla="*/ 946589 h 6838950"/>
              <a:gd name="connsiteX10" fmla="*/ 7270130 w 7772180"/>
              <a:gd name="connsiteY10" fmla="*/ 216000 h 6838950"/>
              <a:gd name="connsiteX11" fmla="*/ 7771681 w 7772180"/>
              <a:gd name="connsiteY11" fmla="*/ 0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180" h="6838950">
                <a:moveTo>
                  <a:pt x="7771681" y="0"/>
                </a:moveTo>
                <a:cubicBezTo>
                  <a:pt x="7790727" y="930707"/>
                  <a:pt x="7260608" y="1804238"/>
                  <a:pt x="6863811" y="2665062"/>
                </a:cubicBezTo>
                <a:cubicBezTo>
                  <a:pt x="6390830" y="3697417"/>
                  <a:pt x="6089265" y="4885418"/>
                  <a:pt x="6435272" y="5965419"/>
                </a:cubicBezTo>
                <a:cubicBezTo>
                  <a:pt x="6533677" y="6273537"/>
                  <a:pt x="6682872" y="6559420"/>
                  <a:pt x="6847940" y="6838950"/>
                </a:cubicBezTo>
                <a:cubicBezTo>
                  <a:pt x="6847940" y="6838950"/>
                  <a:pt x="6847940" y="6838950"/>
                  <a:pt x="559514" y="6838950"/>
                </a:cubicBezTo>
                <a:cubicBezTo>
                  <a:pt x="394446" y="6559420"/>
                  <a:pt x="248425" y="6273537"/>
                  <a:pt x="150020" y="5965419"/>
                </a:cubicBezTo>
                <a:cubicBezTo>
                  <a:pt x="-195986" y="4885418"/>
                  <a:pt x="102404" y="3697417"/>
                  <a:pt x="578560" y="2665062"/>
                </a:cubicBezTo>
                <a:cubicBezTo>
                  <a:pt x="943612" y="1870944"/>
                  <a:pt x="1422942" y="1060943"/>
                  <a:pt x="1480081" y="209647"/>
                </a:cubicBezTo>
                <a:cubicBezTo>
                  <a:pt x="1851482" y="466942"/>
                  <a:pt x="2260976" y="663883"/>
                  <a:pt x="2689516" y="794118"/>
                </a:cubicBezTo>
                <a:cubicBezTo>
                  <a:pt x="3406923" y="1013295"/>
                  <a:pt x="4181469" y="991060"/>
                  <a:pt x="4921097" y="946589"/>
                </a:cubicBezTo>
                <a:cubicBezTo>
                  <a:pt x="5803572" y="895766"/>
                  <a:pt x="6498758" y="638471"/>
                  <a:pt x="7270130" y="216000"/>
                </a:cubicBezTo>
                <a:cubicBezTo>
                  <a:pt x="7432024" y="130235"/>
                  <a:pt x="7600265" y="57176"/>
                  <a:pt x="7771681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11745691" y="6722894"/>
            <a:ext cx="7442423" cy="6996280"/>
          </a:xfrm>
          <a:custGeom>
            <a:avLst/>
            <a:gdLst>
              <a:gd name="connsiteX0" fmla="*/ 2581894 w 7442423"/>
              <a:gd name="connsiteY0" fmla="*/ 2586 h 6996280"/>
              <a:gd name="connsiteX1" fmla="*/ 3670522 w 7442423"/>
              <a:gd name="connsiteY1" fmla="*/ 243200 h 6996280"/>
              <a:gd name="connsiteX2" fmla="*/ 5004022 w 7442423"/>
              <a:gd name="connsiteY2" fmla="*/ 872132 h 6996280"/>
              <a:gd name="connsiteX3" fmla="*/ 7442423 w 7442423"/>
              <a:gd name="connsiteY3" fmla="*/ 1291421 h 6996280"/>
              <a:gd name="connsiteX4" fmla="*/ 6747097 w 7442423"/>
              <a:gd name="connsiteY4" fmla="*/ 2822457 h 6996280"/>
              <a:gd name="connsiteX5" fmla="*/ 6318471 w 7442423"/>
              <a:gd name="connsiteY5" fmla="*/ 6122763 h 6996280"/>
              <a:gd name="connsiteX6" fmla="*/ 6731223 w 7442423"/>
              <a:gd name="connsiteY6" fmla="*/ 6996280 h 6996280"/>
              <a:gd name="connsiteX7" fmla="*/ 562197 w 7442423"/>
              <a:gd name="connsiteY7" fmla="*/ 6996280 h 6996280"/>
              <a:gd name="connsiteX8" fmla="*/ 149447 w 7442423"/>
              <a:gd name="connsiteY8" fmla="*/ 6122763 h 6996280"/>
              <a:gd name="connsiteX9" fmla="*/ 578072 w 7442423"/>
              <a:gd name="connsiteY9" fmla="*/ 2822457 h 6996280"/>
              <a:gd name="connsiteX10" fmla="*/ 1486122 w 7442423"/>
              <a:gd name="connsiteY10" fmla="*/ 157437 h 6996280"/>
              <a:gd name="connsiteX11" fmla="*/ 2581894 w 7442423"/>
              <a:gd name="connsiteY11" fmla="*/ 2586 h 699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42423" h="6996280">
                <a:moveTo>
                  <a:pt x="2581894" y="2586"/>
                </a:moveTo>
                <a:cubicBezTo>
                  <a:pt x="2951385" y="17674"/>
                  <a:pt x="3319685" y="98673"/>
                  <a:pt x="3670522" y="243200"/>
                </a:cubicBezTo>
                <a:cubicBezTo>
                  <a:pt x="4124547" y="430609"/>
                  <a:pt x="4549997" y="681547"/>
                  <a:pt x="5004022" y="872132"/>
                </a:cubicBezTo>
                <a:cubicBezTo>
                  <a:pt x="5769197" y="1199304"/>
                  <a:pt x="6613747" y="1342244"/>
                  <a:pt x="7442423" y="1291421"/>
                </a:cubicBezTo>
                <a:cubicBezTo>
                  <a:pt x="7255097" y="1812354"/>
                  <a:pt x="6978871" y="2320582"/>
                  <a:pt x="6747097" y="2822457"/>
                </a:cubicBezTo>
                <a:cubicBezTo>
                  <a:pt x="6274023" y="3854796"/>
                  <a:pt x="5972397" y="5042779"/>
                  <a:pt x="6318471" y="6122763"/>
                </a:cubicBezTo>
                <a:cubicBezTo>
                  <a:pt x="6416897" y="6430877"/>
                  <a:pt x="6566123" y="6716755"/>
                  <a:pt x="6731223" y="6996280"/>
                </a:cubicBezTo>
                <a:cubicBezTo>
                  <a:pt x="6731223" y="6996280"/>
                  <a:pt x="6731223" y="6996280"/>
                  <a:pt x="562197" y="6996280"/>
                </a:cubicBezTo>
                <a:cubicBezTo>
                  <a:pt x="397097" y="6716755"/>
                  <a:pt x="247872" y="6430877"/>
                  <a:pt x="149447" y="6122763"/>
                </a:cubicBezTo>
                <a:cubicBezTo>
                  <a:pt x="-196628" y="5042779"/>
                  <a:pt x="104997" y="3854796"/>
                  <a:pt x="578072" y="2822457"/>
                </a:cubicBezTo>
                <a:cubicBezTo>
                  <a:pt x="974947" y="1961646"/>
                  <a:pt x="1505172" y="1088129"/>
                  <a:pt x="1486122" y="157437"/>
                </a:cubicBezTo>
                <a:cubicBezTo>
                  <a:pt x="1841722" y="38321"/>
                  <a:pt x="2212403" y="-12502"/>
                  <a:pt x="2581894" y="2586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17914715" y="5707298"/>
            <a:ext cx="6467698" cy="8011876"/>
          </a:xfrm>
          <a:custGeom>
            <a:avLst/>
            <a:gdLst>
              <a:gd name="connsiteX0" fmla="*/ 6161062 w 6445472"/>
              <a:gd name="connsiteY0" fmla="*/ 634 h 8011876"/>
              <a:gd name="connsiteX1" fmla="*/ 6445472 w 6445472"/>
              <a:gd name="connsiteY1" fmla="*/ 34736 h 8011876"/>
              <a:gd name="connsiteX2" fmla="*/ 6445472 w 6445472"/>
              <a:gd name="connsiteY2" fmla="*/ 8011876 h 8011876"/>
              <a:gd name="connsiteX3" fmla="*/ 562198 w 6445472"/>
              <a:gd name="connsiteY3" fmla="*/ 8011876 h 8011876"/>
              <a:gd name="connsiteX4" fmla="*/ 149446 w 6445472"/>
              <a:gd name="connsiteY4" fmla="*/ 7138235 h 8011876"/>
              <a:gd name="connsiteX5" fmla="*/ 578072 w 6445472"/>
              <a:gd name="connsiteY5" fmla="*/ 3837459 h 8011876"/>
              <a:gd name="connsiteX6" fmla="*/ 1273398 w 6445472"/>
              <a:gd name="connsiteY6" fmla="*/ 2306204 h 8011876"/>
              <a:gd name="connsiteX7" fmla="*/ 2289398 w 6445472"/>
              <a:gd name="connsiteY7" fmla="*/ 2144183 h 8011876"/>
              <a:gd name="connsiteX8" fmla="*/ 3895946 w 6445472"/>
              <a:gd name="connsiteY8" fmla="*/ 1394439 h 8011876"/>
              <a:gd name="connsiteX9" fmla="*/ 5302472 w 6445472"/>
              <a:gd name="connsiteY9" fmla="*/ 225348 h 8011876"/>
              <a:gd name="connsiteX10" fmla="*/ 6161062 w 6445472"/>
              <a:gd name="connsiteY10" fmla="*/ 634 h 801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5472" h="8011876">
                <a:moveTo>
                  <a:pt x="6161062" y="634"/>
                </a:moveTo>
                <a:cubicBezTo>
                  <a:pt x="6256758" y="3364"/>
                  <a:pt x="6351810" y="14880"/>
                  <a:pt x="6445472" y="34736"/>
                </a:cubicBezTo>
                <a:lnTo>
                  <a:pt x="6445472" y="8011876"/>
                </a:lnTo>
                <a:cubicBezTo>
                  <a:pt x="6445472" y="8011876"/>
                  <a:pt x="6445472" y="8011876"/>
                  <a:pt x="562198" y="8011876"/>
                </a:cubicBezTo>
                <a:cubicBezTo>
                  <a:pt x="397098" y="7732311"/>
                  <a:pt x="247872" y="7446392"/>
                  <a:pt x="149446" y="7138235"/>
                </a:cubicBezTo>
                <a:cubicBezTo>
                  <a:pt x="-196628" y="6058096"/>
                  <a:pt x="104998" y="4869944"/>
                  <a:pt x="578072" y="3837459"/>
                </a:cubicBezTo>
                <a:cubicBezTo>
                  <a:pt x="809846" y="3335512"/>
                  <a:pt x="1086072" y="2827211"/>
                  <a:pt x="1273398" y="2306204"/>
                </a:cubicBezTo>
                <a:cubicBezTo>
                  <a:pt x="1616298" y="2283966"/>
                  <a:pt x="1959198" y="2233135"/>
                  <a:pt x="2289398" y="2144183"/>
                </a:cubicBezTo>
                <a:cubicBezTo>
                  <a:pt x="2864072" y="1994869"/>
                  <a:pt x="3410172" y="1743896"/>
                  <a:pt x="3895946" y="1394439"/>
                </a:cubicBezTo>
                <a:cubicBezTo>
                  <a:pt x="4391246" y="1035452"/>
                  <a:pt x="4769072" y="533506"/>
                  <a:pt x="5302472" y="225348"/>
                </a:cubicBezTo>
                <a:cubicBezTo>
                  <a:pt x="5581078" y="63328"/>
                  <a:pt x="5873972" y="-7556"/>
                  <a:pt x="6161062" y="634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gallery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634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349" y="0"/>
            <a:ext cx="24376064" cy="8023715"/>
          </a:xfrm>
          <a:custGeom>
            <a:avLst/>
            <a:gdLst>
              <a:gd name="connsiteX0" fmla="*/ 0 w 24376064"/>
              <a:gd name="connsiteY0" fmla="*/ 0 h 8023715"/>
              <a:gd name="connsiteX1" fmla="*/ 24376064 w 24376064"/>
              <a:gd name="connsiteY1" fmla="*/ 0 h 8023715"/>
              <a:gd name="connsiteX2" fmla="*/ 24376064 w 24376064"/>
              <a:gd name="connsiteY2" fmla="*/ 5743575 h 8023715"/>
              <a:gd name="connsiteX3" fmla="*/ 23233436 w 24376064"/>
              <a:gd name="connsiteY3" fmla="*/ 5934075 h 8023715"/>
              <a:gd name="connsiteX4" fmla="*/ 21827368 w 24376064"/>
              <a:gd name="connsiteY4" fmla="*/ 7102475 h 8023715"/>
              <a:gd name="connsiteX5" fmla="*/ 20221340 w 24376064"/>
              <a:gd name="connsiteY5" fmla="*/ 7851775 h 8023715"/>
              <a:gd name="connsiteX6" fmla="*/ 19205672 w 24376064"/>
              <a:gd name="connsiteY6" fmla="*/ 8013700 h 8023715"/>
              <a:gd name="connsiteX7" fmla="*/ 16768065 w 24376064"/>
              <a:gd name="connsiteY7" fmla="*/ 7594600 h 8023715"/>
              <a:gd name="connsiteX8" fmla="*/ 15434999 w 24376064"/>
              <a:gd name="connsiteY8" fmla="*/ 6965950 h 8023715"/>
              <a:gd name="connsiteX9" fmla="*/ 13251310 w 24376064"/>
              <a:gd name="connsiteY9" fmla="*/ 6880225 h 8023715"/>
              <a:gd name="connsiteX10" fmla="*/ 12749824 w 24376064"/>
              <a:gd name="connsiteY10" fmla="*/ 7096125 h 8023715"/>
              <a:gd name="connsiteX11" fmla="*/ 10401088 w 24376064"/>
              <a:gd name="connsiteY11" fmla="*/ 7826375 h 8023715"/>
              <a:gd name="connsiteX12" fmla="*/ 8169790 w 24376064"/>
              <a:gd name="connsiteY12" fmla="*/ 7673975 h 8023715"/>
              <a:gd name="connsiteX13" fmla="*/ 6960509 w 24376064"/>
              <a:gd name="connsiteY13" fmla="*/ 7089775 h 8023715"/>
              <a:gd name="connsiteX14" fmla="*/ 6078146 w 24376064"/>
              <a:gd name="connsiteY14" fmla="*/ 6280150 h 8023715"/>
              <a:gd name="connsiteX15" fmla="*/ 365006 w 24376064"/>
              <a:gd name="connsiteY15" fmla="*/ 4857750 h 8023715"/>
              <a:gd name="connsiteX16" fmla="*/ 0 w 24376064"/>
              <a:gd name="connsiteY16" fmla="*/ 5070475 h 8023715"/>
              <a:gd name="connsiteX17" fmla="*/ 0 w 24376064"/>
              <a:gd name="connsiteY17" fmla="*/ 0 h 80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76064" h="8023715">
                <a:moveTo>
                  <a:pt x="0" y="0"/>
                </a:moveTo>
                <a:lnTo>
                  <a:pt x="24376064" y="0"/>
                </a:lnTo>
                <a:cubicBezTo>
                  <a:pt x="24376064" y="5743575"/>
                  <a:pt x="24376064" y="5743575"/>
                  <a:pt x="24376064" y="5743575"/>
                </a:cubicBezTo>
                <a:cubicBezTo>
                  <a:pt x="24001534" y="5664200"/>
                  <a:pt x="23604790" y="5718175"/>
                  <a:pt x="23233436" y="5934075"/>
                </a:cubicBezTo>
                <a:cubicBezTo>
                  <a:pt x="22700208" y="6242050"/>
                  <a:pt x="22322506" y="6743700"/>
                  <a:pt x="21827368" y="7102475"/>
                </a:cubicBezTo>
                <a:cubicBezTo>
                  <a:pt x="21341750" y="7451725"/>
                  <a:pt x="20795828" y="7702550"/>
                  <a:pt x="20221340" y="7851775"/>
                </a:cubicBezTo>
                <a:cubicBezTo>
                  <a:pt x="19891248" y="7940675"/>
                  <a:pt x="19548460" y="7991475"/>
                  <a:pt x="19205672" y="8013700"/>
                </a:cubicBezTo>
                <a:cubicBezTo>
                  <a:pt x="18377266" y="8064500"/>
                  <a:pt x="17532992" y="7921625"/>
                  <a:pt x="16768065" y="7594600"/>
                </a:cubicBezTo>
                <a:cubicBezTo>
                  <a:pt x="16314188" y="7404100"/>
                  <a:pt x="15888876" y="7153275"/>
                  <a:pt x="15434999" y="6965950"/>
                </a:cubicBezTo>
                <a:cubicBezTo>
                  <a:pt x="14733553" y="6677025"/>
                  <a:pt x="13962279" y="6642100"/>
                  <a:pt x="13251310" y="6880225"/>
                </a:cubicBezTo>
                <a:cubicBezTo>
                  <a:pt x="13079916" y="6937375"/>
                  <a:pt x="12911696" y="7010400"/>
                  <a:pt x="12749824" y="7096125"/>
                </a:cubicBezTo>
                <a:cubicBezTo>
                  <a:pt x="11978551" y="7518400"/>
                  <a:pt x="11283452" y="7775575"/>
                  <a:pt x="10401088" y="7826375"/>
                </a:cubicBezTo>
                <a:cubicBezTo>
                  <a:pt x="9661554" y="7870825"/>
                  <a:pt x="8887106" y="7893050"/>
                  <a:pt x="8169790" y="7673975"/>
                </a:cubicBezTo>
                <a:cubicBezTo>
                  <a:pt x="7741305" y="7543800"/>
                  <a:pt x="7331863" y="7346950"/>
                  <a:pt x="6960509" y="7089775"/>
                </a:cubicBezTo>
                <a:cubicBezTo>
                  <a:pt x="6630416" y="6864350"/>
                  <a:pt x="6332063" y="6591300"/>
                  <a:pt x="6078146" y="6280150"/>
                </a:cubicBezTo>
                <a:cubicBezTo>
                  <a:pt x="4783168" y="4686300"/>
                  <a:pt x="2237647" y="3984625"/>
                  <a:pt x="365006" y="4857750"/>
                </a:cubicBezTo>
                <a:cubicBezTo>
                  <a:pt x="234874" y="4914900"/>
                  <a:pt x="114263" y="4987925"/>
                  <a:pt x="0" y="50704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11767039" y="6713599"/>
            <a:ext cx="7439328" cy="6993141"/>
          </a:xfrm>
          <a:custGeom>
            <a:avLst/>
            <a:gdLst>
              <a:gd name="connsiteX0" fmla="*/ 2580821 w 7439328"/>
              <a:gd name="connsiteY0" fmla="*/ 2585 h 6993141"/>
              <a:gd name="connsiteX1" fmla="*/ 3668997 w 7439328"/>
              <a:gd name="connsiteY1" fmla="*/ 243091 h 6993141"/>
              <a:gd name="connsiteX2" fmla="*/ 5001942 w 7439328"/>
              <a:gd name="connsiteY2" fmla="*/ 871741 h 6993141"/>
              <a:gd name="connsiteX3" fmla="*/ 7439328 w 7439328"/>
              <a:gd name="connsiteY3" fmla="*/ 1290841 h 6993141"/>
              <a:gd name="connsiteX4" fmla="*/ 6744292 w 7439328"/>
              <a:gd name="connsiteY4" fmla="*/ 2821191 h 6993141"/>
              <a:gd name="connsiteX5" fmla="*/ 6315846 w 7439328"/>
              <a:gd name="connsiteY5" fmla="*/ 6120016 h 6993141"/>
              <a:gd name="connsiteX6" fmla="*/ 6728424 w 7439328"/>
              <a:gd name="connsiteY6" fmla="*/ 6993141 h 6993141"/>
              <a:gd name="connsiteX7" fmla="*/ 561964 w 7439328"/>
              <a:gd name="connsiteY7" fmla="*/ 6993141 h 6993141"/>
              <a:gd name="connsiteX8" fmla="*/ 149385 w 7439328"/>
              <a:gd name="connsiteY8" fmla="*/ 6120016 h 6993141"/>
              <a:gd name="connsiteX9" fmla="*/ 577832 w 7439328"/>
              <a:gd name="connsiteY9" fmla="*/ 2821191 h 6993141"/>
              <a:gd name="connsiteX10" fmla="*/ 1485505 w 7439328"/>
              <a:gd name="connsiteY10" fmla="*/ 157366 h 6993141"/>
              <a:gd name="connsiteX11" fmla="*/ 2580821 w 7439328"/>
              <a:gd name="connsiteY11" fmla="*/ 2585 h 699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39328" h="6993141">
                <a:moveTo>
                  <a:pt x="2580821" y="2585"/>
                </a:moveTo>
                <a:cubicBezTo>
                  <a:pt x="2950158" y="17666"/>
                  <a:pt x="3318305" y="98628"/>
                  <a:pt x="3668997" y="243091"/>
                </a:cubicBezTo>
                <a:cubicBezTo>
                  <a:pt x="4122833" y="430416"/>
                  <a:pt x="4548106" y="681241"/>
                  <a:pt x="5001942" y="871741"/>
                </a:cubicBezTo>
                <a:cubicBezTo>
                  <a:pt x="5766800" y="1198766"/>
                  <a:pt x="6610998" y="1341641"/>
                  <a:pt x="7439328" y="1290841"/>
                </a:cubicBezTo>
                <a:cubicBezTo>
                  <a:pt x="7252082" y="1811541"/>
                  <a:pt x="6975972" y="2319541"/>
                  <a:pt x="6744292" y="2821191"/>
                </a:cubicBezTo>
                <a:cubicBezTo>
                  <a:pt x="6271414" y="3853066"/>
                  <a:pt x="5969916" y="5040516"/>
                  <a:pt x="6315846" y="6120016"/>
                </a:cubicBezTo>
                <a:cubicBezTo>
                  <a:pt x="6414230" y="6427991"/>
                  <a:pt x="6563392" y="6713741"/>
                  <a:pt x="6728424" y="6993141"/>
                </a:cubicBezTo>
                <a:cubicBezTo>
                  <a:pt x="6728424" y="6993141"/>
                  <a:pt x="6728424" y="6993141"/>
                  <a:pt x="561964" y="6993141"/>
                </a:cubicBezTo>
                <a:cubicBezTo>
                  <a:pt x="396932" y="6713741"/>
                  <a:pt x="247769" y="6427991"/>
                  <a:pt x="149385" y="6120016"/>
                </a:cubicBezTo>
                <a:cubicBezTo>
                  <a:pt x="-196546" y="5040516"/>
                  <a:pt x="104954" y="3853066"/>
                  <a:pt x="577832" y="2821191"/>
                </a:cubicBezTo>
                <a:cubicBezTo>
                  <a:pt x="974542" y="1960766"/>
                  <a:pt x="1504547" y="1087641"/>
                  <a:pt x="1485505" y="157366"/>
                </a:cubicBezTo>
                <a:cubicBezTo>
                  <a:pt x="1840957" y="38303"/>
                  <a:pt x="2211484" y="-12497"/>
                  <a:pt x="2580821" y="2585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7932131" y="5705684"/>
            <a:ext cx="6450282" cy="8007141"/>
          </a:xfrm>
          <a:custGeom>
            <a:avLst/>
            <a:gdLst>
              <a:gd name="connsiteX0" fmla="*/ 6159589 w 6443933"/>
              <a:gd name="connsiteY0" fmla="*/ 634 h 8007141"/>
              <a:gd name="connsiteX1" fmla="*/ 6443933 w 6443933"/>
              <a:gd name="connsiteY1" fmla="*/ 34716 h 8007141"/>
              <a:gd name="connsiteX2" fmla="*/ 6443933 w 6443933"/>
              <a:gd name="connsiteY2" fmla="*/ 8007141 h 8007141"/>
              <a:gd name="connsiteX3" fmla="*/ 562063 w 6443933"/>
              <a:gd name="connsiteY3" fmla="*/ 8007141 h 8007141"/>
              <a:gd name="connsiteX4" fmla="*/ 149411 w 6443933"/>
              <a:gd name="connsiteY4" fmla="*/ 7134016 h 8007141"/>
              <a:gd name="connsiteX5" fmla="*/ 577933 w 6443933"/>
              <a:gd name="connsiteY5" fmla="*/ 3835191 h 8007141"/>
              <a:gd name="connsiteX6" fmla="*/ 1273093 w 6443933"/>
              <a:gd name="connsiteY6" fmla="*/ 2304841 h 8007141"/>
              <a:gd name="connsiteX7" fmla="*/ 2288849 w 6443933"/>
              <a:gd name="connsiteY7" fmla="*/ 2142916 h 8007141"/>
              <a:gd name="connsiteX8" fmla="*/ 3895017 w 6443933"/>
              <a:gd name="connsiteY8" fmla="*/ 1393616 h 8007141"/>
              <a:gd name="connsiteX9" fmla="*/ 5301205 w 6443933"/>
              <a:gd name="connsiteY9" fmla="*/ 225216 h 8007141"/>
              <a:gd name="connsiteX10" fmla="*/ 6159589 w 6443933"/>
              <a:gd name="connsiteY10" fmla="*/ 634 h 80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3933" h="8007141">
                <a:moveTo>
                  <a:pt x="6159589" y="634"/>
                </a:moveTo>
                <a:cubicBezTo>
                  <a:pt x="6255263" y="3363"/>
                  <a:pt x="6350293" y="14872"/>
                  <a:pt x="6443933" y="34716"/>
                </a:cubicBezTo>
                <a:lnTo>
                  <a:pt x="6443933" y="8007141"/>
                </a:lnTo>
                <a:cubicBezTo>
                  <a:pt x="6443933" y="8007141"/>
                  <a:pt x="6443933" y="8007141"/>
                  <a:pt x="562063" y="8007141"/>
                </a:cubicBezTo>
                <a:cubicBezTo>
                  <a:pt x="397003" y="7727741"/>
                  <a:pt x="247813" y="7441991"/>
                  <a:pt x="149411" y="7134016"/>
                </a:cubicBezTo>
                <a:cubicBezTo>
                  <a:pt x="-196581" y="6054516"/>
                  <a:pt x="104971" y="4867066"/>
                  <a:pt x="577933" y="3835191"/>
                </a:cubicBezTo>
                <a:cubicBezTo>
                  <a:pt x="809653" y="3333541"/>
                  <a:pt x="1085813" y="2825541"/>
                  <a:pt x="1273093" y="2304841"/>
                </a:cubicBezTo>
                <a:cubicBezTo>
                  <a:pt x="1615911" y="2282616"/>
                  <a:pt x="1958729" y="2231816"/>
                  <a:pt x="2288849" y="2142916"/>
                </a:cubicBezTo>
                <a:cubicBezTo>
                  <a:pt x="2863387" y="1993691"/>
                  <a:pt x="3409357" y="1742866"/>
                  <a:pt x="3895017" y="1393616"/>
                </a:cubicBezTo>
                <a:cubicBezTo>
                  <a:pt x="4390197" y="1034841"/>
                  <a:pt x="4767933" y="533191"/>
                  <a:pt x="5301205" y="225216"/>
                </a:cubicBezTo>
                <a:cubicBezTo>
                  <a:pt x="5579745" y="63291"/>
                  <a:pt x="5872569" y="-7551"/>
                  <a:pt x="6159589" y="634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0" y="4475470"/>
            <a:ext cx="6980237" cy="9237355"/>
          </a:xfrm>
          <a:custGeom>
            <a:avLst/>
            <a:gdLst>
              <a:gd name="connsiteX0" fmla="*/ 2259262 w 6961188"/>
              <a:gd name="connsiteY0" fmla="*/ 1085 h 9237355"/>
              <a:gd name="connsiteX1" fmla="*/ 6078739 w 6961188"/>
              <a:gd name="connsiteY1" fmla="*/ 1801505 h 9237355"/>
              <a:gd name="connsiteX2" fmla="*/ 6961188 w 6961188"/>
              <a:gd name="connsiteY2" fmla="*/ 2611130 h 9237355"/>
              <a:gd name="connsiteX3" fmla="*/ 6059694 w 6961188"/>
              <a:gd name="connsiteY3" fmla="*/ 5065405 h 9237355"/>
              <a:gd name="connsiteX4" fmla="*/ 5631166 w 6961188"/>
              <a:gd name="connsiteY4" fmla="*/ 8364230 h 9237355"/>
              <a:gd name="connsiteX5" fmla="*/ 6040648 w 6961188"/>
              <a:gd name="connsiteY5" fmla="*/ 9237355 h 9237355"/>
              <a:gd name="connsiteX6" fmla="*/ 0 w 6961188"/>
              <a:gd name="connsiteY6" fmla="*/ 9237355 h 9237355"/>
              <a:gd name="connsiteX7" fmla="*/ 0 w 6961188"/>
              <a:gd name="connsiteY7" fmla="*/ 591830 h 9237355"/>
              <a:gd name="connsiteX8" fmla="*/ 365042 w 6961188"/>
              <a:gd name="connsiteY8" fmla="*/ 379105 h 9237355"/>
              <a:gd name="connsiteX9" fmla="*/ 2259262 w 6961188"/>
              <a:gd name="connsiteY9" fmla="*/ 1085 h 9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1188" h="9237355">
                <a:moveTo>
                  <a:pt x="2259262" y="1085"/>
                </a:moveTo>
                <a:cubicBezTo>
                  <a:pt x="3706836" y="31653"/>
                  <a:pt x="5188355" y="705733"/>
                  <a:pt x="6078739" y="1801505"/>
                </a:cubicBezTo>
                <a:cubicBezTo>
                  <a:pt x="6332682" y="2112655"/>
                  <a:pt x="6631064" y="2385705"/>
                  <a:pt x="6961188" y="2611130"/>
                </a:cubicBezTo>
                <a:cubicBezTo>
                  <a:pt x="6904051" y="3462030"/>
                  <a:pt x="6424736" y="4271655"/>
                  <a:pt x="6059694" y="5065405"/>
                </a:cubicBezTo>
                <a:cubicBezTo>
                  <a:pt x="5583552" y="6097280"/>
                  <a:pt x="5285170" y="7284730"/>
                  <a:pt x="5631166" y="8364230"/>
                </a:cubicBezTo>
                <a:cubicBezTo>
                  <a:pt x="5729569" y="8672205"/>
                  <a:pt x="5875586" y="8957955"/>
                  <a:pt x="6040648" y="9237355"/>
                </a:cubicBezTo>
                <a:cubicBezTo>
                  <a:pt x="6040648" y="9237355"/>
                  <a:pt x="6040648" y="9237355"/>
                  <a:pt x="0" y="9237355"/>
                </a:cubicBezTo>
                <a:cubicBezTo>
                  <a:pt x="0" y="9237355"/>
                  <a:pt x="0" y="9237355"/>
                  <a:pt x="0" y="591830"/>
                </a:cubicBezTo>
                <a:cubicBezTo>
                  <a:pt x="114274" y="509280"/>
                  <a:pt x="234896" y="436255"/>
                  <a:pt x="365042" y="379105"/>
                </a:cubicBezTo>
                <a:cubicBezTo>
                  <a:pt x="950299" y="106253"/>
                  <a:pt x="1601274" y="-12809"/>
                  <a:pt x="2259262" y="1085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5480735" y="6877050"/>
            <a:ext cx="7770633" cy="6835775"/>
          </a:xfrm>
          <a:custGeom>
            <a:avLst/>
            <a:gdLst>
              <a:gd name="connsiteX0" fmla="*/ 7770135 w 7770633"/>
              <a:gd name="connsiteY0" fmla="*/ 0 h 6835775"/>
              <a:gd name="connsiteX1" fmla="*/ 6862447 w 7770633"/>
              <a:gd name="connsiteY1" fmla="*/ 2663825 h 6835775"/>
              <a:gd name="connsiteX2" fmla="*/ 6433992 w 7770633"/>
              <a:gd name="connsiteY2" fmla="*/ 5962650 h 6835775"/>
              <a:gd name="connsiteX3" fmla="*/ 6846578 w 7770633"/>
              <a:gd name="connsiteY3" fmla="*/ 6835775 h 6835775"/>
              <a:gd name="connsiteX4" fmla="*/ 559402 w 7770633"/>
              <a:gd name="connsiteY4" fmla="*/ 6835775 h 6835775"/>
              <a:gd name="connsiteX5" fmla="*/ 149990 w 7770633"/>
              <a:gd name="connsiteY5" fmla="*/ 5962650 h 6835775"/>
              <a:gd name="connsiteX6" fmla="*/ 578445 w 7770633"/>
              <a:gd name="connsiteY6" fmla="*/ 2663825 h 6835775"/>
              <a:gd name="connsiteX7" fmla="*/ 1479787 w 7770633"/>
              <a:gd name="connsiteY7" fmla="*/ 209550 h 6835775"/>
              <a:gd name="connsiteX8" fmla="*/ 2688981 w 7770633"/>
              <a:gd name="connsiteY8" fmla="*/ 793750 h 6835775"/>
              <a:gd name="connsiteX9" fmla="*/ 4920119 w 7770633"/>
              <a:gd name="connsiteY9" fmla="*/ 946150 h 6835775"/>
              <a:gd name="connsiteX10" fmla="*/ 7268685 w 7770633"/>
              <a:gd name="connsiteY10" fmla="*/ 215900 h 6835775"/>
              <a:gd name="connsiteX11" fmla="*/ 7770135 w 7770633"/>
              <a:gd name="connsiteY11" fmla="*/ 0 h 683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0633" h="6835775">
                <a:moveTo>
                  <a:pt x="7770135" y="0"/>
                </a:moveTo>
                <a:cubicBezTo>
                  <a:pt x="7789178" y="930275"/>
                  <a:pt x="7259163" y="1803400"/>
                  <a:pt x="6862447" y="2663825"/>
                </a:cubicBezTo>
                <a:cubicBezTo>
                  <a:pt x="6389559" y="3695700"/>
                  <a:pt x="6088055" y="4883150"/>
                  <a:pt x="6433992" y="5962650"/>
                </a:cubicBezTo>
                <a:cubicBezTo>
                  <a:pt x="6532377" y="6270625"/>
                  <a:pt x="6681543" y="6556375"/>
                  <a:pt x="6846578" y="6835775"/>
                </a:cubicBezTo>
                <a:cubicBezTo>
                  <a:pt x="6846578" y="6835775"/>
                  <a:pt x="6846578" y="6835775"/>
                  <a:pt x="559402" y="6835775"/>
                </a:cubicBezTo>
                <a:cubicBezTo>
                  <a:pt x="394368" y="6556375"/>
                  <a:pt x="248376" y="6270625"/>
                  <a:pt x="149990" y="5962650"/>
                </a:cubicBezTo>
                <a:cubicBezTo>
                  <a:pt x="-195947" y="4883150"/>
                  <a:pt x="102384" y="3695700"/>
                  <a:pt x="578445" y="2663825"/>
                </a:cubicBezTo>
                <a:cubicBezTo>
                  <a:pt x="943425" y="1870075"/>
                  <a:pt x="1422659" y="1060450"/>
                  <a:pt x="1479787" y="209550"/>
                </a:cubicBezTo>
                <a:cubicBezTo>
                  <a:pt x="1851114" y="466725"/>
                  <a:pt x="2260526" y="663575"/>
                  <a:pt x="2688981" y="793750"/>
                </a:cubicBezTo>
                <a:cubicBezTo>
                  <a:pt x="3406246" y="1012825"/>
                  <a:pt x="4180638" y="990600"/>
                  <a:pt x="4920119" y="946150"/>
                </a:cubicBezTo>
                <a:cubicBezTo>
                  <a:pt x="5802418" y="895350"/>
                  <a:pt x="6497467" y="638175"/>
                  <a:pt x="7268685" y="215900"/>
                </a:cubicBezTo>
                <a:cubicBezTo>
                  <a:pt x="7430545" y="130175"/>
                  <a:pt x="7598753" y="57150"/>
                  <a:pt x="7770135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042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Integer in </a:t>
            </a:r>
            <a:r>
              <a:rPr lang="en-US" dirty="0" err="1"/>
              <a:t>arcu</a:t>
            </a:r>
            <a:r>
              <a:rPr lang="en-US" dirty="0"/>
              <a:t> id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Integer id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vitae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maximus. Lorem ipsum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7150100" y="6393031"/>
            <a:ext cx="13682663" cy="3448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150101" y="10012401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progress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338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2" y="6369947"/>
            <a:ext cx="5051424" cy="44504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15781338" y="6369947"/>
            <a:ext cx="5051424" cy="44504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10169525" y="6369947"/>
            <a:ext cx="5051424" cy="44504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2" y="11179175"/>
            <a:ext cx="50514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uk-U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0169526" y="11179175"/>
            <a:ext cx="50514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endParaRPr lang="uk-U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781339" y="11179175"/>
            <a:ext cx="50514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Sales ratio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5629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53681" y="660400"/>
            <a:ext cx="16275050" cy="7886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99%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53681" y="7529513"/>
            <a:ext cx="1627505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customer</a:t>
            </a:r>
            <a:br>
              <a:rPr lang="en-US" sz="12000" dirty="0">
                <a:latin typeface="+mj-lt"/>
              </a:rPr>
            </a:br>
            <a:r>
              <a:rPr lang="en-US" sz="12000" dirty="0">
                <a:latin typeface="+mj-lt"/>
              </a:rPr>
              <a:t>satisfaction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589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62563" y="3988169"/>
            <a:ext cx="4281487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10:00</a:t>
            </a:r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696449" y="3988169"/>
            <a:ext cx="111363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 dirty="0" err="1">
                <a:solidFill>
                  <a:schemeClr val="accent1"/>
                </a:solidFill>
              </a:rPr>
              <a:t>Et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duo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ullum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iner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misit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amet</a:t>
            </a:r>
            <a:r>
              <a:rPr lang="uk-UA" dirty="0">
                <a:solidFill>
                  <a:schemeClr val="accent1"/>
                </a:solidFill>
              </a:rPr>
              <a:t>, </a:t>
            </a:r>
            <a:r>
              <a:rPr lang="uk-UA" dirty="0" err="1">
                <a:solidFill>
                  <a:schemeClr val="accent1"/>
                </a:solidFill>
              </a:rPr>
              <a:t>cons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tetuer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adipiscing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elit</a:t>
            </a:r>
            <a:r>
              <a:rPr lang="uk-UA" dirty="0">
                <a:solidFill>
                  <a:schemeClr val="accent1"/>
                </a:solidFill>
              </a:rPr>
              <a:t>, </a:t>
            </a:r>
            <a:r>
              <a:rPr lang="uk-UA" dirty="0" err="1">
                <a:solidFill>
                  <a:schemeClr val="accent1"/>
                </a:solidFill>
              </a:rPr>
              <a:t>sed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dim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nonummy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nibh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euis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mod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tincidunt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ut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laoreet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dolore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ag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na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aliqu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am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erat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volutpat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wisi</a:t>
            </a:r>
            <a:r>
              <a:rPr lang="uk-UA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62563" y="6545545"/>
            <a:ext cx="4281487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12:00</a:t>
            </a:r>
            <a:endParaRPr lang="uk-U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6545545"/>
            <a:ext cx="111363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Lorem ipsum dolor sit </a:t>
            </a:r>
            <a:r>
              <a:rPr lang="en-US" dirty="0" err="1">
                <a:solidFill>
                  <a:schemeClr val="accent1"/>
                </a:solidFill>
              </a:rPr>
              <a:t>amet</a:t>
            </a:r>
            <a:r>
              <a:rPr lang="en-US" dirty="0">
                <a:solidFill>
                  <a:schemeClr val="accent1"/>
                </a:solidFill>
              </a:rPr>
              <a:t>, cons </a:t>
            </a:r>
            <a:r>
              <a:rPr lang="en-US" dirty="0" err="1">
                <a:solidFill>
                  <a:schemeClr val="accent1"/>
                </a:solidFill>
              </a:rPr>
              <a:t>tetuer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adipiscing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elit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sed</a:t>
            </a:r>
            <a:r>
              <a:rPr lang="en-US" dirty="0">
                <a:solidFill>
                  <a:schemeClr val="accent1"/>
                </a:solidFill>
              </a:rPr>
              <a:t> dim </a:t>
            </a:r>
            <a:r>
              <a:rPr lang="en-US" dirty="0" err="1">
                <a:solidFill>
                  <a:schemeClr val="accent1"/>
                </a:solidFill>
              </a:rPr>
              <a:t>nonummy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nibh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euis</a:t>
            </a:r>
            <a:r>
              <a:rPr lang="en-US" dirty="0">
                <a:solidFill>
                  <a:schemeClr val="accent1"/>
                </a:solidFill>
              </a:rPr>
              <a:t> mod </a:t>
            </a:r>
            <a:r>
              <a:rPr lang="en-US" dirty="0" err="1">
                <a:solidFill>
                  <a:schemeClr val="accent1"/>
                </a:solidFill>
              </a:rPr>
              <a:t>tincidunt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laoreet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dolore</a:t>
            </a:r>
            <a:r>
              <a:rPr lang="en-US" dirty="0">
                <a:solidFill>
                  <a:schemeClr val="accent1"/>
                </a:solidFill>
              </a:rPr>
              <a:t> ag </a:t>
            </a:r>
            <a:r>
              <a:rPr lang="en-US" dirty="0" err="1">
                <a:solidFill>
                  <a:schemeClr val="accent1"/>
                </a:solidFill>
              </a:rPr>
              <a:t>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aliqu</a:t>
            </a:r>
            <a:r>
              <a:rPr lang="en-US" dirty="0">
                <a:solidFill>
                  <a:schemeClr val="accent1"/>
                </a:solidFill>
              </a:rPr>
              <a:t> am </a:t>
            </a:r>
            <a:r>
              <a:rPr lang="en-US" dirty="0" err="1">
                <a:solidFill>
                  <a:schemeClr val="accent1"/>
                </a:solidFill>
              </a:rPr>
              <a:t>erat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volutpat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wisi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262563" y="9247470"/>
            <a:ext cx="4281487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14:00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696449" y="9247470"/>
            <a:ext cx="111363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err="1">
                <a:solidFill>
                  <a:schemeClr val="accent1"/>
                </a:solidFill>
              </a:rPr>
              <a:t>Nec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fabulas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voci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unec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essitatibus</a:t>
            </a:r>
            <a:r>
              <a:rPr lang="en-US" dirty="0">
                <a:solidFill>
                  <a:schemeClr val="accent1"/>
                </a:solidFill>
              </a:rPr>
              <a:t>, cons </a:t>
            </a:r>
            <a:r>
              <a:rPr lang="en-US" dirty="0" err="1">
                <a:solidFill>
                  <a:schemeClr val="accent1"/>
                </a:solidFill>
              </a:rPr>
              <a:t>tetuer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adi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iscing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elit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sed</a:t>
            </a:r>
            <a:r>
              <a:rPr lang="en-US" dirty="0">
                <a:solidFill>
                  <a:schemeClr val="accent1"/>
                </a:solidFill>
              </a:rPr>
              <a:t> dim </a:t>
            </a:r>
            <a:r>
              <a:rPr lang="en-US" dirty="0" err="1">
                <a:solidFill>
                  <a:schemeClr val="accent1"/>
                </a:solidFill>
              </a:rPr>
              <a:t>nonummy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nibh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euis</a:t>
            </a:r>
            <a:r>
              <a:rPr lang="en-US" dirty="0">
                <a:solidFill>
                  <a:schemeClr val="accent1"/>
                </a:solidFill>
              </a:rPr>
              <a:t> mod </a:t>
            </a:r>
            <a:r>
              <a:rPr lang="en-US" dirty="0" err="1">
                <a:solidFill>
                  <a:schemeClr val="accent1"/>
                </a:solidFill>
              </a:rPr>
              <a:t>tinci</a:t>
            </a:r>
            <a:r>
              <a:rPr lang="en-US" dirty="0">
                <a:solidFill>
                  <a:schemeClr val="accent1"/>
                </a:solidFill>
              </a:rPr>
              <a:t> du </a:t>
            </a:r>
            <a:r>
              <a:rPr lang="en-US" dirty="0" err="1">
                <a:solidFill>
                  <a:schemeClr val="accent1"/>
                </a:solidFill>
              </a:rPr>
              <a:t>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laoreet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dolore</a:t>
            </a:r>
            <a:r>
              <a:rPr lang="en-US" dirty="0">
                <a:solidFill>
                  <a:schemeClr val="accent1"/>
                </a:solidFill>
              </a:rPr>
              <a:t> ag </a:t>
            </a:r>
            <a:r>
              <a:rPr lang="en-US" dirty="0" err="1">
                <a:solidFill>
                  <a:schemeClr val="accent1"/>
                </a:solidFill>
              </a:rPr>
              <a:t>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aliqu</a:t>
            </a:r>
            <a:r>
              <a:rPr lang="en-US" dirty="0">
                <a:solidFill>
                  <a:schemeClr val="accent1"/>
                </a:solidFill>
              </a:rPr>
              <a:t> am </a:t>
            </a:r>
            <a:r>
              <a:rPr lang="en-US" dirty="0" err="1">
                <a:solidFill>
                  <a:schemeClr val="accent1"/>
                </a:solidFill>
              </a:rPr>
              <a:t>erat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Agenda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9578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mod.</a:t>
            </a:r>
            <a:endParaRPr lang="uk-UA" dirty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1" y="5219701"/>
            <a:ext cx="16275051" cy="7218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Annual income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2067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1" y="5219701"/>
            <a:ext cx="16275051" cy="7218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dolor </a:t>
            </a:r>
            <a:r>
              <a:rPr lang="en-US" dirty="0" err="1"/>
              <a:t>vulputate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Comparison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3256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1" y="5219701"/>
            <a:ext cx="16275051" cy="7218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dolor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sales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18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1" y="5219701"/>
            <a:ext cx="16275051" cy="7218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semper </a:t>
            </a:r>
            <a:r>
              <a:rPr lang="en-US" dirty="0" err="1"/>
              <a:t>velit</a:t>
            </a:r>
            <a:r>
              <a:rPr lang="en-US" dirty="0"/>
              <a:t> id.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Growth graph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8135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7150099" y="6553199"/>
            <a:ext cx="13682664" cy="58848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sales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031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10485092"/>
            <a:ext cx="5334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utamur</a:t>
            </a:r>
            <a:r>
              <a:rPr lang="en-US" dirty="0"/>
              <a:t> </a:t>
            </a:r>
            <a:r>
              <a:rPr lang="en-US" dirty="0" err="1"/>
              <a:t>affer</a:t>
            </a:r>
            <a:endParaRPr lang="uk-U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498763" y="10485092"/>
            <a:ext cx="53340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57711" y="3960813"/>
            <a:ext cx="7024689" cy="602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13808074" y="3960813"/>
            <a:ext cx="7024689" cy="602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Growth graph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3977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5307013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150101" y="8489827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57713" y="5002213"/>
            <a:ext cx="2262187" cy="184665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</a:t>
            </a:r>
            <a:endParaRPr lang="uk-UA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8095258"/>
            <a:ext cx="2262187" cy="184665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2</a:t>
            </a:r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290231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r>
              <a:rPr lang="en-US" dirty="0"/>
              <a:t>List of items</a:t>
            </a:r>
          </a:p>
        </p:txBody>
      </p:sp>
    </p:spTree>
    <p:extLst>
      <p:ext uri="{BB962C8B-B14F-4D97-AF65-F5344CB8AC3E}">
        <p14:creationId xmlns:p14="http://schemas.microsoft.com/office/powerpoint/2010/main" val="2564936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 of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57713" y="5307013"/>
            <a:ext cx="6681787" cy="2667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ag.</a:t>
            </a:r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093826" y="5307013"/>
            <a:ext cx="6681787" cy="2667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nisi.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093826" y="8532445"/>
            <a:ext cx="6681787" cy="2667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ante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ipsum, et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8532445"/>
            <a:ext cx="6681787" cy="2667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Duis</a:t>
            </a:r>
            <a:r>
              <a:rPr lang="en-US" dirty="0"/>
              <a:t> in quam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vitae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nisi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aliquot.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290231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r>
              <a:rPr lang="en-US" dirty="0"/>
              <a:t>Order of elements</a:t>
            </a:r>
          </a:p>
        </p:txBody>
      </p:sp>
    </p:spTree>
    <p:extLst>
      <p:ext uri="{BB962C8B-B14F-4D97-AF65-F5344CB8AC3E}">
        <p14:creationId xmlns:p14="http://schemas.microsoft.com/office/powerpoint/2010/main" val="61250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92450" y="4385694"/>
            <a:ext cx="5303387" cy="5303387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719426" y="4385694"/>
            <a:ext cx="5303387" cy="5303387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405938" y="4385694"/>
            <a:ext cx="5303387" cy="5303387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2450" y="10078222"/>
            <a:ext cx="5303387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Adipiscing elit or sit amet, seim et nonummy nibh.</a:t>
            </a:r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5938" y="10078222"/>
            <a:ext cx="5303387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Adipiscing elit or sit amet, seim et nonummy nibh.</a:t>
            </a:r>
            <a:endParaRPr lang="uk-U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5719425" y="10078222"/>
            <a:ext cx="5303387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Dolor sit amet or sit amet, seim un nonummy nibh.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Gallery list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265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34350" y="4221163"/>
            <a:ext cx="1269841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34350" y="6755290"/>
            <a:ext cx="1269841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34350" y="9289417"/>
            <a:ext cx="1269841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or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29417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0" y="5345113"/>
            <a:ext cx="13682663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294041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Enjoy it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2188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Our pricing</a:t>
            </a:r>
            <a:endParaRPr lang="uk-U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205913" y="5978526"/>
            <a:ext cx="6840000" cy="6840000"/>
          </a:xfrm>
          <a:prstGeom prst="ellipse">
            <a:avLst/>
          </a:prstGeom>
          <a:solidFill>
            <a:schemeClr val="tx1"/>
          </a:solidFill>
        </p:spPr>
        <p:txBody>
          <a:bodyPr lIns="0" tIns="936000" rIns="0" bIns="2160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convallis sod.</a:t>
            </a:r>
            <a:endParaRPr lang="ru-R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02968" y="9421838"/>
            <a:ext cx="5569154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$250</a:t>
            </a:r>
            <a:endParaRPr lang="uk-U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0113426" y="7033333"/>
            <a:ext cx="502497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Premium</a:t>
            </a:r>
            <a:endParaRPr lang="uk-U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542105" y="5978526"/>
            <a:ext cx="5400000" cy="5400000"/>
          </a:xfrm>
          <a:prstGeom prst="ellipse">
            <a:avLst/>
          </a:prstGeom>
          <a:solidFill>
            <a:schemeClr val="tx1"/>
          </a:solidFill>
        </p:spPr>
        <p:txBody>
          <a:bodyPr lIns="0" tIns="108000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ru-R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7116460" y="8498526"/>
            <a:ext cx="4251290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$90</a:t>
            </a:r>
            <a:endParaRPr lang="uk-UA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7116460" y="7007403"/>
            <a:ext cx="425129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</a:t>
            </a:r>
            <a:endParaRPr lang="uk-U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355929" y="5978526"/>
            <a:ext cx="5400000" cy="5400000"/>
          </a:xfrm>
          <a:prstGeom prst="ellipse">
            <a:avLst/>
          </a:prstGeom>
          <a:solidFill>
            <a:schemeClr val="tx1"/>
          </a:solidFill>
        </p:spPr>
        <p:txBody>
          <a:bodyPr lIns="0" tIns="108000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ru-RU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52108" y="8498526"/>
            <a:ext cx="4207642" cy="18466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$50</a:t>
            </a:r>
            <a:endParaRPr lang="uk-UA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909318" y="7007403"/>
            <a:ext cx="429488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Basic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4745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r>
              <a:rPr lang="en-US" dirty="0"/>
              <a:t>Accounting</a:t>
            </a:r>
            <a:endParaRPr lang="ru-RU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557713" y="5143500"/>
            <a:ext cx="16275050" cy="678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87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286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Price table</a:t>
            </a:r>
            <a:endParaRPr lang="uk-UA" dirty="0"/>
          </a:p>
        </p:txBody>
      </p:sp>
      <p:sp>
        <p:nvSpPr>
          <p:cNvPr id="6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557713" y="6065838"/>
            <a:ext cx="16275050" cy="5859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97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57712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12</a:t>
            </a:r>
            <a:endParaRPr lang="ru-RU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557712" y="663140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13</a:t>
            </a:r>
            <a:endParaRPr lang="ru-RU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4557712" y="929229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14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um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dolor.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Timeline</a:t>
            </a:r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556995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150101" y="688205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Id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 pro, ad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</a:t>
            </a:r>
            <a:r>
              <a:rPr lang="en-US" dirty="0" err="1"/>
              <a:t>mnesar</a:t>
            </a:r>
            <a:r>
              <a:rPr lang="en-US" dirty="0"/>
              <a:t> chum </a:t>
            </a:r>
            <a:r>
              <a:rPr lang="en-US" dirty="0" err="1"/>
              <a:t>vix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utamur</a:t>
            </a:r>
            <a:r>
              <a:rPr lang="en-US" dirty="0"/>
              <a:t> tum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57713" y="823084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150101" y="9542943"/>
            <a:ext cx="13682662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disputando</a:t>
            </a:r>
            <a:r>
              <a:rPr lang="en-US" dirty="0"/>
              <a:t> cum ad, et quo stet </a:t>
            </a:r>
            <a:r>
              <a:rPr lang="en-US" dirty="0" err="1"/>
              <a:t>appetere</a:t>
            </a:r>
            <a:r>
              <a:rPr lang="en-US" dirty="0"/>
              <a:t>. Qui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/>
              <a:t>sententiae</a:t>
            </a:r>
            <a:r>
              <a:rPr lang="en-US" dirty="0"/>
              <a:t>,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557713" y="1089173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1274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" y="3467100"/>
            <a:ext cx="10095213" cy="10248900"/>
          </a:xfrm>
          <a:custGeom>
            <a:avLst/>
            <a:gdLst>
              <a:gd name="connsiteX0" fmla="*/ 1914857 w 10414105"/>
              <a:gd name="connsiteY0" fmla="*/ 850 h 10572647"/>
              <a:gd name="connsiteX1" fmla="*/ 3422786 w 10414105"/>
              <a:gd name="connsiteY1" fmla="*/ 708425 h 10572647"/>
              <a:gd name="connsiteX2" fmla="*/ 3905192 w 10414105"/>
              <a:gd name="connsiteY2" fmla="*/ 1505832 h 10572647"/>
              <a:gd name="connsiteX3" fmla="*/ 4922511 w 10414105"/>
              <a:gd name="connsiteY3" fmla="*/ 2044000 h 10572647"/>
              <a:gd name="connsiteX4" fmla="*/ 6953867 w 10414105"/>
              <a:gd name="connsiteY4" fmla="*/ 1728975 h 10572647"/>
              <a:gd name="connsiteX5" fmla="*/ 8893336 w 10414105"/>
              <a:gd name="connsiteY5" fmla="*/ 2592012 h 10572647"/>
              <a:gd name="connsiteX6" fmla="*/ 9913937 w 10414105"/>
              <a:gd name="connsiteY6" fmla="*/ 4754528 h 10572647"/>
              <a:gd name="connsiteX7" fmla="*/ 9966443 w 10414105"/>
              <a:gd name="connsiteY7" fmla="*/ 10572647 h 10572647"/>
              <a:gd name="connsiteX8" fmla="*/ 3366997 w 10414105"/>
              <a:gd name="connsiteY8" fmla="*/ 10572647 h 10572647"/>
              <a:gd name="connsiteX9" fmla="*/ 3219322 w 10414105"/>
              <a:gd name="connsiteY9" fmla="*/ 10149332 h 10572647"/>
              <a:gd name="connsiteX10" fmla="*/ 2503917 w 10414105"/>
              <a:gd name="connsiteY10" fmla="*/ 9781803 h 10572647"/>
              <a:gd name="connsiteX11" fmla="*/ 2083863 w 10414105"/>
              <a:gd name="connsiteY11" fmla="*/ 9584912 h 10572647"/>
              <a:gd name="connsiteX12" fmla="*/ 1831174 w 10414105"/>
              <a:gd name="connsiteY12" fmla="*/ 8708749 h 10572647"/>
              <a:gd name="connsiteX13" fmla="*/ 1125614 w 10414105"/>
              <a:gd name="connsiteY13" fmla="*/ 8341220 h 10572647"/>
              <a:gd name="connsiteX14" fmla="*/ 0 w 10414105"/>
              <a:gd name="connsiteY14" fmla="*/ 8531547 h 10572647"/>
              <a:gd name="connsiteX15" fmla="*/ 0 w 10414105"/>
              <a:gd name="connsiteY15" fmla="*/ 524661 h 10572647"/>
              <a:gd name="connsiteX16" fmla="*/ 75479 w 10414105"/>
              <a:gd name="connsiteY16" fmla="*/ 472157 h 10572647"/>
              <a:gd name="connsiteX17" fmla="*/ 210027 w 10414105"/>
              <a:gd name="connsiteY17" fmla="*/ 393400 h 10572647"/>
              <a:gd name="connsiteX18" fmla="*/ 1914857 w 10414105"/>
              <a:gd name="connsiteY18" fmla="*/ 850 h 1057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14105" h="10572647">
                <a:moveTo>
                  <a:pt x="1914857" y="850"/>
                </a:moveTo>
                <a:cubicBezTo>
                  <a:pt x="2525248" y="15206"/>
                  <a:pt x="3102823" y="212917"/>
                  <a:pt x="3422786" y="708425"/>
                </a:cubicBezTo>
                <a:cubicBezTo>
                  <a:pt x="3590152" y="970946"/>
                  <a:pt x="3708292" y="1266282"/>
                  <a:pt x="3905192" y="1505832"/>
                </a:cubicBezTo>
                <a:cubicBezTo>
                  <a:pt x="4161163" y="1817576"/>
                  <a:pt x="4522147" y="2004622"/>
                  <a:pt x="4922511" y="2044000"/>
                </a:cubicBezTo>
                <a:cubicBezTo>
                  <a:pt x="5624789" y="2119475"/>
                  <a:pt x="6267997" y="1797887"/>
                  <a:pt x="6953867" y="1728975"/>
                </a:cubicBezTo>
                <a:cubicBezTo>
                  <a:pt x="7708652" y="1650219"/>
                  <a:pt x="8397803" y="2050563"/>
                  <a:pt x="8893336" y="2592012"/>
                </a:cubicBezTo>
                <a:cubicBezTo>
                  <a:pt x="9454502" y="3205655"/>
                  <a:pt x="9697346" y="3963684"/>
                  <a:pt x="9913937" y="4754528"/>
                </a:cubicBezTo>
                <a:cubicBezTo>
                  <a:pt x="10363526" y="6395283"/>
                  <a:pt x="10744200" y="8882669"/>
                  <a:pt x="9966443" y="10572647"/>
                </a:cubicBezTo>
                <a:cubicBezTo>
                  <a:pt x="9966443" y="10572647"/>
                  <a:pt x="9966443" y="10572647"/>
                  <a:pt x="3366997" y="10572647"/>
                </a:cubicBezTo>
                <a:cubicBezTo>
                  <a:pt x="3357153" y="10421697"/>
                  <a:pt x="3298083" y="10277311"/>
                  <a:pt x="3219322" y="10149332"/>
                </a:cubicBezTo>
                <a:cubicBezTo>
                  <a:pt x="3048675" y="9860559"/>
                  <a:pt x="2815676" y="9817899"/>
                  <a:pt x="2503917" y="9781803"/>
                </a:cubicBezTo>
                <a:cubicBezTo>
                  <a:pt x="2346397" y="9762114"/>
                  <a:pt x="2175750" y="9716173"/>
                  <a:pt x="2083863" y="9584912"/>
                </a:cubicBezTo>
                <a:cubicBezTo>
                  <a:pt x="1909934" y="9335517"/>
                  <a:pt x="2021511" y="8977833"/>
                  <a:pt x="1831174" y="8708749"/>
                </a:cubicBezTo>
                <a:cubicBezTo>
                  <a:pt x="1670372" y="8488888"/>
                  <a:pt x="1397993" y="8370753"/>
                  <a:pt x="1125614" y="8341220"/>
                </a:cubicBezTo>
                <a:cubicBezTo>
                  <a:pt x="741658" y="8301841"/>
                  <a:pt x="351139" y="8370753"/>
                  <a:pt x="0" y="8531547"/>
                </a:cubicBezTo>
                <a:cubicBezTo>
                  <a:pt x="0" y="8531547"/>
                  <a:pt x="0" y="8531547"/>
                  <a:pt x="0" y="524661"/>
                </a:cubicBezTo>
                <a:cubicBezTo>
                  <a:pt x="22972" y="504972"/>
                  <a:pt x="49225" y="488564"/>
                  <a:pt x="75479" y="472157"/>
                </a:cubicBezTo>
                <a:cubicBezTo>
                  <a:pt x="118140" y="445905"/>
                  <a:pt x="160802" y="419652"/>
                  <a:pt x="210027" y="393400"/>
                </a:cubicBezTo>
                <a:cubicBezTo>
                  <a:pt x="661257" y="155491"/>
                  <a:pt x="1304465" y="-13507"/>
                  <a:pt x="1914857" y="85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49" y="4221163"/>
            <a:ext cx="74025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um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Timeline</a:t>
            </a:r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0837862" y="556995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837861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15</a:t>
            </a:r>
            <a:endParaRPr lang="ru-RU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3430249" y="9542943"/>
            <a:ext cx="74025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disputando</a:t>
            </a:r>
            <a:r>
              <a:rPr lang="en-US" dirty="0"/>
              <a:t> cum ad, et quo stet </a:t>
            </a:r>
            <a:r>
              <a:rPr lang="en-US" dirty="0" err="1"/>
              <a:t>appetere</a:t>
            </a:r>
            <a:r>
              <a:rPr lang="en-US" dirty="0"/>
              <a:t>. Qui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</a:t>
            </a:r>
            <a:r>
              <a:rPr lang="en-US" dirty="0" err="1"/>
              <a:t>sententiae</a:t>
            </a:r>
            <a:r>
              <a:rPr lang="en-US" dirty="0"/>
              <a:t>,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0837862" y="1089173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837861" y="929229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17</a:t>
            </a:r>
            <a:endParaRPr lang="ru-RU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430249" y="6882053"/>
            <a:ext cx="7402513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Id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 pro, ad </a:t>
            </a:r>
            <a:r>
              <a:rPr lang="en-US" dirty="0" err="1"/>
              <a:t>affert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</a:t>
            </a:r>
            <a:r>
              <a:rPr lang="en-US" dirty="0" err="1"/>
              <a:t>mnesar</a:t>
            </a:r>
            <a:r>
              <a:rPr lang="en-US" dirty="0"/>
              <a:t> chum </a:t>
            </a:r>
            <a:r>
              <a:rPr lang="en-US" dirty="0" err="1"/>
              <a:t>vix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utamur</a:t>
            </a:r>
            <a:r>
              <a:rPr lang="en-US" dirty="0"/>
              <a:t> tum </a:t>
            </a:r>
            <a:r>
              <a:rPr lang="en-US" dirty="0" err="1"/>
              <a:t>consectetur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0837862" y="8355452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March</a:t>
            </a:r>
            <a:endParaRPr lang="uk-UA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0837861" y="6756017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15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57712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12</a:t>
            </a:r>
            <a:endParaRPr lang="ru-RU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183226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14</a:t>
            </a:r>
            <a:endParaRPr lang="ru-RU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70469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13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Timeline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556995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6799" y="6531763"/>
            <a:ext cx="4718052" cy="466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um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8183227" y="5569951"/>
            <a:ext cx="2592387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7232313" y="6531763"/>
            <a:ext cx="4718052" cy="466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disp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um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1370470" y="5569951"/>
            <a:ext cx="2592387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0419556" y="6531763"/>
            <a:ext cx="4718052" cy="466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Id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um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7321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orizontal time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3175" y="8391131"/>
            <a:ext cx="24382411" cy="5324869"/>
          </a:xfrm>
          <a:custGeom>
            <a:avLst/>
            <a:gdLst>
              <a:gd name="connsiteX0" fmla="*/ 597079 w 24382411"/>
              <a:gd name="connsiteY0" fmla="*/ 1413 h 5324869"/>
              <a:gd name="connsiteX1" fmla="*/ 1565173 w 24382411"/>
              <a:gd name="connsiteY1" fmla="*/ 111707 h 5324869"/>
              <a:gd name="connsiteX2" fmla="*/ 5590811 w 24382411"/>
              <a:gd name="connsiteY2" fmla="*/ 1745588 h 5324869"/>
              <a:gd name="connsiteX3" fmla="*/ 10365700 w 24382411"/>
              <a:gd name="connsiteY3" fmla="*/ 1704264 h 5324869"/>
              <a:gd name="connsiteX4" fmla="*/ 15489817 w 24382411"/>
              <a:gd name="connsiteY4" fmla="*/ 1469036 h 5324869"/>
              <a:gd name="connsiteX5" fmla="*/ 18763027 w 24382411"/>
              <a:gd name="connsiteY5" fmla="*/ 1907705 h 5324869"/>
              <a:gd name="connsiteX6" fmla="*/ 22048939 w 24382411"/>
              <a:gd name="connsiteY6" fmla="*/ 613951 h 5324869"/>
              <a:gd name="connsiteX7" fmla="*/ 24382411 w 24382411"/>
              <a:gd name="connsiteY7" fmla="*/ 38595 h 5324869"/>
              <a:gd name="connsiteX8" fmla="*/ 24382411 w 24382411"/>
              <a:gd name="connsiteY8" fmla="*/ 5324869 h 5324869"/>
              <a:gd name="connsiteX9" fmla="*/ 0 w 24382411"/>
              <a:gd name="connsiteY9" fmla="*/ 5324869 h 5324869"/>
              <a:gd name="connsiteX10" fmla="*/ 0 w 24382411"/>
              <a:gd name="connsiteY10" fmla="*/ 79919 h 5324869"/>
              <a:gd name="connsiteX11" fmla="*/ 597079 w 24382411"/>
              <a:gd name="connsiteY11" fmla="*/ 1413 h 532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1" h="5324869">
                <a:moveTo>
                  <a:pt x="597079" y="1413"/>
                </a:moveTo>
                <a:cubicBezTo>
                  <a:pt x="925254" y="-8490"/>
                  <a:pt x="1247694" y="34225"/>
                  <a:pt x="1565173" y="111707"/>
                </a:cubicBezTo>
                <a:cubicBezTo>
                  <a:pt x="2939859" y="448655"/>
                  <a:pt x="4235175" y="1449964"/>
                  <a:pt x="5590811" y="1745588"/>
                </a:cubicBezTo>
                <a:cubicBezTo>
                  <a:pt x="7168684" y="2088894"/>
                  <a:pt x="8787828" y="1974459"/>
                  <a:pt x="10365700" y="1704264"/>
                </a:cubicBezTo>
                <a:cubicBezTo>
                  <a:pt x="12057865" y="1411819"/>
                  <a:pt x="13784953" y="1043083"/>
                  <a:pt x="15489817" y="1469036"/>
                </a:cubicBezTo>
                <a:cubicBezTo>
                  <a:pt x="16559722" y="1739231"/>
                  <a:pt x="17648675" y="2069821"/>
                  <a:pt x="18763027" y="1907705"/>
                </a:cubicBezTo>
                <a:cubicBezTo>
                  <a:pt x="19931351" y="1742409"/>
                  <a:pt x="20982211" y="1084407"/>
                  <a:pt x="22048939" y="613951"/>
                </a:cubicBezTo>
                <a:cubicBezTo>
                  <a:pt x="22772791" y="292896"/>
                  <a:pt x="23595063" y="51310"/>
                  <a:pt x="24382411" y="38595"/>
                </a:cubicBezTo>
                <a:cubicBezTo>
                  <a:pt x="24382411" y="5324869"/>
                  <a:pt x="24382411" y="5324869"/>
                  <a:pt x="24382411" y="5324869"/>
                </a:cubicBezTo>
                <a:cubicBezTo>
                  <a:pt x="0" y="5324869"/>
                  <a:pt x="0" y="5324869"/>
                  <a:pt x="0" y="5324869"/>
                </a:cubicBezTo>
                <a:cubicBezTo>
                  <a:pt x="0" y="79919"/>
                  <a:pt x="0" y="79919"/>
                  <a:pt x="0" y="79919"/>
                </a:cubicBezTo>
                <a:cubicBezTo>
                  <a:pt x="201203" y="32238"/>
                  <a:pt x="400173" y="7354"/>
                  <a:pt x="597079" y="1413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57712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15</a:t>
            </a:r>
            <a:endParaRPr lang="ru-RU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183226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17</a:t>
            </a:r>
            <a:endParaRPr lang="ru-RU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70469" y="3970516"/>
            <a:ext cx="2592388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16</a:t>
            </a:r>
            <a:endParaRPr lang="ru-R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Timeline</a:t>
            </a:r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57713" y="5569951"/>
            <a:ext cx="2592387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8183227" y="5569951"/>
            <a:ext cx="2592387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1370470" y="5569951"/>
            <a:ext cx="2592387" cy="6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April</a:t>
            </a:r>
            <a:endParaRPr lang="uk-UA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6799" y="6531763"/>
            <a:ext cx="471805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an et </a:t>
            </a:r>
            <a:r>
              <a:rPr lang="en-US" dirty="0" err="1"/>
              <a:t>venenatis</a:t>
            </a:r>
            <a:r>
              <a:rPr lang="en-US" dirty="0"/>
              <a:t>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fermentum</a:t>
            </a:r>
            <a:r>
              <a:rPr lang="en-US" dirty="0"/>
              <a:t>. </a:t>
            </a:r>
            <a:endParaRPr lang="uk-UA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0336212" y="6531763"/>
            <a:ext cx="471805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Id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ectetu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7065625" y="6531763"/>
            <a:ext cx="4718052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disp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elitectetu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843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5084040" y="3174"/>
            <a:ext cx="9301548" cy="13716000"/>
          </a:xfrm>
          <a:custGeom>
            <a:avLst/>
            <a:gdLst>
              <a:gd name="connsiteX0" fmla="*/ 2526990 w 9301548"/>
              <a:gd name="connsiteY0" fmla="*/ 0 h 13716000"/>
              <a:gd name="connsiteX1" fmla="*/ 9301548 w 9301548"/>
              <a:gd name="connsiteY1" fmla="*/ 0 h 13716000"/>
              <a:gd name="connsiteX2" fmla="*/ 9301548 w 9301548"/>
              <a:gd name="connsiteY2" fmla="*/ 13716000 h 13716000"/>
              <a:gd name="connsiteX3" fmla="*/ 668988 w 9301548"/>
              <a:gd name="connsiteY3" fmla="*/ 13716000 h 13716000"/>
              <a:gd name="connsiteX4" fmla="*/ 59183 w 9301548"/>
              <a:gd name="connsiteY4" fmla="*/ 11372850 h 13716000"/>
              <a:gd name="connsiteX5" fmla="*/ 1961650 w 9301548"/>
              <a:gd name="connsiteY5" fmla="*/ 9013825 h 13716000"/>
              <a:gd name="connsiteX6" fmla="*/ 3311480 w 9301548"/>
              <a:gd name="connsiteY6" fmla="*/ 5527675 h 13716000"/>
              <a:gd name="connsiteX7" fmla="*/ 2415828 w 9301548"/>
              <a:gd name="connsiteY7" fmla="*/ 3486150 h 13716000"/>
              <a:gd name="connsiteX8" fmla="*/ 2168094 w 9301548"/>
              <a:gd name="connsiteY8" fmla="*/ 2924175 h 13716000"/>
              <a:gd name="connsiteX9" fmla="*/ 2457116 w 9301548"/>
              <a:gd name="connsiteY9" fmla="*/ 107950 h 13716000"/>
              <a:gd name="connsiteX10" fmla="*/ 2526990 w 9301548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01548" h="13716000">
                <a:moveTo>
                  <a:pt x="2526990" y="0"/>
                </a:moveTo>
                <a:lnTo>
                  <a:pt x="9301548" y="0"/>
                </a:lnTo>
                <a:cubicBezTo>
                  <a:pt x="9301548" y="13716000"/>
                  <a:pt x="9301548" y="13716000"/>
                  <a:pt x="9301548" y="13716000"/>
                </a:cubicBezTo>
                <a:cubicBezTo>
                  <a:pt x="668988" y="13716000"/>
                  <a:pt x="668988" y="13716000"/>
                  <a:pt x="668988" y="13716000"/>
                </a:cubicBezTo>
                <a:cubicBezTo>
                  <a:pt x="110000" y="13128625"/>
                  <a:pt x="-118677" y="12255500"/>
                  <a:pt x="59183" y="11372850"/>
                </a:cubicBezTo>
                <a:cubicBezTo>
                  <a:pt x="291036" y="10226675"/>
                  <a:pt x="1154927" y="9731375"/>
                  <a:pt x="1961650" y="9013825"/>
                </a:cubicBezTo>
                <a:cubicBezTo>
                  <a:pt x="2850948" y="8220075"/>
                  <a:pt x="3448050" y="6711950"/>
                  <a:pt x="3311480" y="5527675"/>
                </a:cubicBezTo>
                <a:cubicBezTo>
                  <a:pt x="3225726" y="4775200"/>
                  <a:pt x="2762020" y="4149725"/>
                  <a:pt x="2415828" y="3486150"/>
                </a:cubicBezTo>
                <a:cubicBezTo>
                  <a:pt x="2320544" y="3302000"/>
                  <a:pt x="2234792" y="3117850"/>
                  <a:pt x="2168094" y="2924175"/>
                </a:cubicBezTo>
                <a:cubicBezTo>
                  <a:pt x="1847310" y="2003425"/>
                  <a:pt x="1964826" y="946150"/>
                  <a:pt x="2457116" y="107950"/>
                </a:cubicBezTo>
                <a:cubicBezTo>
                  <a:pt x="2479348" y="69850"/>
                  <a:pt x="2501582" y="34925"/>
                  <a:pt x="2526990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8737599" cy="4620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ipsum dol.</a:t>
            </a:r>
            <a:endParaRPr lang="uk-UA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57713" y="1816469"/>
            <a:ext cx="1132998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Summary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660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3182313"/>
            <a:ext cx="11687135" cy="10533687"/>
          </a:xfrm>
          <a:custGeom>
            <a:avLst/>
            <a:gdLst>
              <a:gd name="connsiteX0" fmla="*/ 5445070 w 11687135"/>
              <a:gd name="connsiteY0" fmla="*/ 883 h 10533687"/>
              <a:gd name="connsiteX1" fmla="*/ 8329485 w 11687135"/>
              <a:gd name="connsiteY1" fmla="*/ 1029487 h 10533687"/>
              <a:gd name="connsiteX2" fmla="*/ 9385425 w 11687135"/>
              <a:gd name="connsiteY2" fmla="*/ 4057176 h 10533687"/>
              <a:gd name="connsiteX3" fmla="*/ 9312051 w 11687135"/>
              <a:gd name="connsiteY3" fmla="*/ 5157864 h 10533687"/>
              <a:gd name="connsiteX4" fmla="*/ 9439657 w 11687135"/>
              <a:gd name="connsiteY4" fmla="*/ 6226648 h 10533687"/>
              <a:gd name="connsiteX5" fmla="*/ 10782711 w 11687135"/>
              <a:gd name="connsiteY5" fmla="*/ 7017867 h 10533687"/>
              <a:gd name="connsiteX6" fmla="*/ 11586629 w 11687135"/>
              <a:gd name="connsiteY6" fmla="*/ 10007271 h 10533687"/>
              <a:gd name="connsiteX7" fmla="*/ 11449452 w 11687135"/>
              <a:gd name="connsiteY7" fmla="*/ 10533687 h 10533687"/>
              <a:gd name="connsiteX8" fmla="*/ 2054458 w 11687135"/>
              <a:gd name="connsiteY8" fmla="*/ 10533687 h 10533687"/>
              <a:gd name="connsiteX9" fmla="*/ 2223536 w 11687135"/>
              <a:gd name="connsiteY9" fmla="*/ 9901988 h 10533687"/>
              <a:gd name="connsiteX10" fmla="*/ 829439 w 11687135"/>
              <a:gd name="connsiteY10" fmla="*/ 8581163 h 10533687"/>
              <a:gd name="connsiteX11" fmla="*/ 0 w 11687135"/>
              <a:gd name="connsiteY11" fmla="*/ 8842775 h 10533687"/>
              <a:gd name="connsiteX12" fmla="*/ 0 w 11687135"/>
              <a:gd name="connsiteY12" fmla="*/ 1890895 h 10533687"/>
              <a:gd name="connsiteX13" fmla="*/ 679502 w 11687135"/>
              <a:gd name="connsiteY13" fmla="*/ 1380431 h 10533687"/>
              <a:gd name="connsiteX14" fmla="*/ 1907711 w 11687135"/>
              <a:gd name="connsiteY14" fmla="*/ 774255 h 10533687"/>
              <a:gd name="connsiteX15" fmla="*/ 5445070 w 11687135"/>
              <a:gd name="connsiteY15" fmla="*/ 883 h 10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87135" h="10533687">
                <a:moveTo>
                  <a:pt x="5445070" y="883"/>
                </a:moveTo>
                <a:cubicBezTo>
                  <a:pt x="6542221" y="-17316"/>
                  <a:pt x="7590765" y="242854"/>
                  <a:pt x="8329485" y="1029487"/>
                </a:cubicBezTo>
                <a:cubicBezTo>
                  <a:pt x="9095121" y="1843039"/>
                  <a:pt x="9388615" y="2962869"/>
                  <a:pt x="9385425" y="4057176"/>
                </a:cubicBezTo>
                <a:cubicBezTo>
                  <a:pt x="9385425" y="4424072"/>
                  <a:pt x="9359903" y="4794159"/>
                  <a:pt x="9312051" y="5157864"/>
                </a:cubicBezTo>
                <a:cubicBezTo>
                  <a:pt x="9261009" y="5515189"/>
                  <a:pt x="9232297" y="5910798"/>
                  <a:pt x="9439657" y="6226648"/>
                </a:cubicBezTo>
                <a:cubicBezTo>
                  <a:pt x="9729961" y="6666923"/>
                  <a:pt x="10329709" y="6753063"/>
                  <a:pt x="10782711" y="7017867"/>
                </a:cubicBezTo>
                <a:cubicBezTo>
                  <a:pt x="11800369" y="7620853"/>
                  <a:pt x="11771658" y="8983153"/>
                  <a:pt x="11586629" y="10007271"/>
                </a:cubicBezTo>
                <a:cubicBezTo>
                  <a:pt x="11554727" y="10185933"/>
                  <a:pt x="11510065" y="10361405"/>
                  <a:pt x="11449452" y="10533687"/>
                </a:cubicBezTo>
                <a:cubicBezTo>
                  <a:pt x="11449452" y="10533687"/>
                  <a:pt x="11449452" y="10533687"/>
                  <a:pt x="2054458" y="10533687"/>
                </a:cubicBezTo>
                <a:cubicBezTo>
                  <a:pt x="2162923" y="10345453"/>
                  <a:pt x="2223536" y="10131697"/>
                  <a:pt x="2223536" y="9901988"/>
                </a:cubicBezTo>
                <a:cubicBezTo>
                  <a:pt x="2223536" y="9174577"/>
                  <a:pt x="1601456" y="8581163"/>
                  <a:pt x="829439" y="8581163"/>
                </a:cubicBezTo>
                <a:cubicBezTo>
                  <a:pt x="519995" y="8581163"/>
                  <a:pt x="232881" y="8680065"/>
                  <a:pt x="0" y="8842775"/>
                </a:cubicBezTo>
                <a:cubicBezTo>
                  <a:pt x="0" y="8842775"/>
                  <a:pt x="0" y="8842775"/>
                  <a:pt x="0" y="1890895"/>
                </a:cubicBezTo>
                <a:cubicBezTo>
                  <a:pt x="207360" y="1705852"/>
                  <a:pt x="433861" y="1536760"/>
                  <a:pt x="679502" y="1380431"/>
                </a:cubicBezTo>
                <a:cubicBezTo>
                  <a:pt x="1065511" y="1137960"/>
                  <a:pt x="1480230" y="936965"/>
                  <a:pt x="1907711" y="774255"/>
                </a:cubicBezTo>
                <a:cubicBezTo>
                  <a:pt x="2895760" y="399682"/>
                  <a:pt x="4201632" y="21508"/>
                  <a:pt x="5445070" y="883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013" y="4221163"/>
            <a:ext cx="9175750" cy="3286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ipsum dol.</a:t>
            </a:r>
            <a:endParaRPr lang="uk-U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064625" y="1816469"/>
            <a:ext cx="117681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 baseline="0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Enjoy it!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1761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dirty="0"/>
              <a:t>Our branches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557713" y="4165600"/>
            <a:ext cx="16275050" cy="7856538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50013" y="6647339"/>
            <a:ext cx="23336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</a:t>
            </a:r>
            <a:endParaRPr lang="uk-UA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558213" y="10022175"/>
            <a:ext cx="23336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Ipsum</a:t>
            </a:r>
            <a:endParaRPr lang="uk-UA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038263" y="7335212"/>
            <a:ext cx="2333624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2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Dolor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42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0" y="5345113"/>
            <a:ext cx="13682663" cy="261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294041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Resort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841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0" y="4221163"/>
            <a:ext cx="13682661" cy="1952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dim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r>
              <a:rPr lang="en-US" dirty="0"/>
              <a:t> mod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</a:t>
            </a:r>
            <a:r>
              <a:rPr lang="en-US" dirty="0"/>
              <a:t> am,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</a:t>
            </a:r>
            <a:r>
              <a:rPr lang="en-US" dirty="0"/>
              <a:t> am.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772513"/>
            <a:ext cx="1627504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 baseline="0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Follow us</a:t>
            </a:r>
            <a:endParaRPr lang="uk-UA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26" hasCustomPrompt="1"/>
          </p:nvPr>
        </p:nvSpPr>
        <p:spPr>
          <a:xfrm>
            <a:off x="4892742" y="7031499"/>
            <a:ext cx="2880000" cy="2880000"/>
          </a:xfrm>
          <a:prstGeom prst="ellipse">
            <a:avLst/>
          </a:prstGeom>
          <a:solidFill>
            <a:schemeClr val="tx1"/>
          </a:solidFill>
        </p:spPr>
        <p:txBody>
          <a:bodyPr wrap="none" lIns="36000" tIns="72000" rIns="36000" bIns="72000" anchor="ctr">
            <a:no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27" hasCustomPrompt="1"/>
          </p:nvPr>
        </p:nvSpPr>
        <p:spPr>
          <a:xfrm>
            <a:off x="10847967" y="7031499"/>
            <a:ext cx="2880000" cy="2880000"/>
          </a:xfrm>
          <a:prstGeom prst="ellipse">
            <a:avLst/>
          </a:prstGeom>
          <a:solidFill>
            <a:schemeClr val="tx1"/>
          </a:solidFill>
        </p:spPr>
        <p:txBody>
          <a:bodyPr wrap="none" lIns="36000" tIns="72000" rIns="36000" bIns="72000" anchor="ctr">
            <a:no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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28" hasCustomPrompt="1"/>
          </p:nvPr>
        </p:nvSpPr>
        <p:spPr>
          <a:xfrm>
            <a:off x="16803191" y="7031499"/>
            <a:ext cx="2880000" cy="2880000"/>
          </a:xfrm>
          <a:prstGeom prst="ellipse">
            <a:avLst/>
          </a:prstGeom>
          <a:solidFill>
            <a:schemeClr val="tx1"/>
          </a:solidFill>
        </p:spPr>
        <p:txBody>
          <a:bodyPr wrap="none" lIns="36000" tIns="72000" rIns="36000" bIns="72000" anchor="ctr">
            <a:no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Font Awesome 5 Brands Regular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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58788" y="10258140"/>
            <a:ext cx="3947908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40"/>
              </a:lnSpc>
              <a:spcBef>
                <a:spcPts val="0"/>
              </a:spcBef>
              <a:buFontTx/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Facebook</a:t>
            </a:r>
            <a:endParaRPr lang="uk-UA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0380419" y="10258140"/>
            <a:ext cx="3815096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40"/>
              </a:lnSpc>
              <a:spcBef>
                <a:spcPts val="0"/>
              </a:spcBef>
              <a:buFontTx/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Instagram</a:t>
            </a:r>
            <a:endParaRPr lang="uk-U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509367" y="10258140"/>
            <a:ext cx="3467648" cy="641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ts val="5040"/>
              </a:lnSpc>
              <a:spcBef>
                <a:spcPts val="0"/>
              </a:spcBef>
              <a:buFontTx/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Twitter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5079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766100" y="3175"/>
            <a:ext cx="11616312" cy="13716000"/>
          </a:xfrm>
          <a:custGeom>
            <a:avLst/>
            <a:gdLst>
              <a:gd name="connsiteX0" fmla="*/ 3036291 w 11616312"/>
              <a:gd name="connsiteY0" fmla="*/ 0 h 13716000"/>
              <a:gd name="connsiteX1" fmla="*/ 11616312 w 11616312"/>
              <a:gd name="connsiteY1" fmla="*/ 0 h 13716000"/>
              <a:gd name="connsiteX2" fmla="*/ 11616312 w 11616312"/>
              <a:gd name="connsiteY2" fmla="*/ 13716000 h 13716000"/>
              <a:gd name="connsiteX3" fmla="*/ 576 w 11616312"/>
              <a:gd name="connsiteY3" fmla="*/ 13716000 h 13716000"/>
              <a:gd name="connsiteX4" fmla="*/ 600733 w 11616312"/>
              <a:gd name="connsiteY4" fmla="*/ 11264900 h 13716000"/>
              <a:gd name="connsiteX5" fmla="*/ 2975958 w 11616312"/>
              <a:gd name="connsiteY5" fmla="*/ 8639175 h 13716000"/>
              <a:gd name="connsiteX6" fmla="*/ 2458362 w 11616312"/>
              <a:gd name="connsiteY6" fmla="*/ 4870450 h 13716000"/>
              <a:gd name="connsiteX7" fmla="*/ 1613697 w 11616312"/>
              <a:gd name="connsiteY7" fmla="*/ 2425700 h 13716000"/>
              <a:gd name="connsiteX8" fmla="*/ 1610521 w 11616312"/>
              <a:gd name="connsiteY8" fmla="*/ 2384425 h 13716000"/>
              <a:gd name="connsiteX9" fmla="*/ 3036291 w 11616312"/>
              <a:gd name="connsiteY9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16312" h="13716000">
                <a:moveTo>
                  <a:pt x="3036291" y="0"/>
                </a:moveTo>
                <a:lnTo>
                  <a:pt x="11616312" y="0"/>
                </a:lnTo>
                <a:cubicBezTo>
                  <a:pt x="11616312" y="13716000"/>
                  <a:pt x="11616312" y="13716000"/>
                  <a:pt x="11616312" y="13716000"/>
                </a:cubicBezTo>
                <a:cubicBezTo>
                  <a:pt x="576" y="13716000"/>
                  <a:pt x="576" y="13716000"/>
                  <a:pt x="576" y="13716000"/>
                </a:cubicBezTo>
                <a:cubicBezTo>
                  <a:pt x="-8950" y="12858750"/>
                  <a:pt x="95839" y="11982450"/>
                  <a:pt x="600733" y="11264900"/>
                </a:cubicBezTo>
                <a:cubicBezTo>
                  <a:pt x="1286627" y="10299700"/>
                  <a:pt x="2363099" y="9661525"/>
                  <a:pt x="2975958" y="8639175"/>
                </a:cubicBezTo>
                <a:cubicBezTo>
                  <a:pt x="3779342" y="7302500"/>
                  <a:pt x="3109326" y="6121400"/>
                  <a:pt x="2458362" y="4870450"/>
                </a:cubicBezTo>
                <a:cubicBezTo>
                  <a:pt x="2058257" y="4098925"/>
                  <a:pt x="1670854" y="3292475"/>
                  <a:pt x="1613697" y="2425700"/>
                </a:cubicBezTo>
                <a:cubicBezTo>
                  <a:pt x="1613697" y="2413000"/>
                  <a:pt x="1610521" y="2397125"/>
                  <a:pt x="1610521" y="2384425"/>
                </a:cubicBezTo>
                <a:cubicBezTo>
                  <a:pt x="1547012" y="1190625"/>
                  <a:pt x="2159871" y="441325"/>
                  <a:pt x="3036291" y="0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150100" y="4362611"/>
            <a:ext cx="5310187" cy="2498564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Company@name.com</a:t>
            </a:r>
            <a:br>
              <a:rPr lang="en-US" dirty="0"/>
            </a:br>
            <a:r>
              <a:rPr lang="en-US" dirty="0"/>
              <a:t>Yourwebsite.com</a:t>
            </a:r>
            <a:br>
              <a:rPr lang="en-US" dirty="0"/>
            </a:br>
            <a:r>
              <a:rPr lang="en-US" dirty="0" err="1"/>
              <a:t>Companyname</a:t>
            </a:r>
            <a:br>
              <a:rPr lang="en-US" dirty="0"/>
            </a:br>
            <a:r>
              <a:rPr lang="en-US" dirty="0" err="1"/>
              <a:t>Companyname</a:t>
            </a:r>
            <a:endParaRPr lang="uk-UA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150100" y="7769306"/>
            <a:ext cx="5310187" cy="1883011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123 Street, City,</a:t>
            </a:r>
            <a:br>
              <a:rPr lang="en-US" dirty="0"/>
            </a:br>
            <a:r>
              <a:rPr lang="en-US" dirty="0"/>
              <a:t>State 45678</a:t>
            </a:r>
            <a:br>
              <a:rPr lang="en-US" dirty="0"/>
            </a:br>
            <a:r>
              <a:rPr lang="en-US" dirty="0"/>
              <a:t>1234 56 7890</a:t>
            </a:r>
            <a:endParaRPr lang="uk-UA" dirty="0"/>
          </a:p>
        </p:txBody>
      </p:sp>
      <p:sp>
        <p:nvSpPr>
          <p:cNvPr id="13" name="Text Placeholder"/>
          <p:cNvSpPr>
            <a:spLocks noGrp="1"/>
          </p:cNvSpPr>
          <p:nvPr>
            <p:ph type="body" sz="quarter" idx="24" hasCustomPrompt="1"/>
          </p:nvPr>
        </p:nvSpPr>
        <p:spPr>
          <a:xfrm>
            <a:off x="6286367" y="4452458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</a:t>
            </a:r>
          </a:p>
        </p:txBody>
      </p:sp>
      <p:sp>
        <p:nvSpPr>
          <p:cNvPr id="14" name="Text Placeholder"/>
          <p:cNvSpPr>
            <a:spLocks noGrp="1"/>
          </p:cNvSpPr>
          <p:nvPr>
            <p:ph type="body" sz="quarter" idx="25" hasCustomPrompt="1"/>
          </p:nvPr>
        </p:nvSpPr>
        <p:spPr>
          <a:xfrm>
            <a:off x="6286367" y="6192222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Brands Regular" panose="02000503000000000000" pitchFamily="2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</a:t>
            </a:r>
          </a:p>
        </p:txBody>
      </p:sp>
      <p:sp>
        <p:nvSpPr>
          <p:cNvPr id="15" name="Text Placeholder"/>
          <p:cNvSpPr>
            <a:spLocks noGrp="1"/>
          </p:cNvSpPr>
          <p:nvPr>
            <p:ph type="body" sz="quarter" idx="26" hasCustomPrompt="1"/>
          </p:nvPr>
        </p:nvSpPr>
        <p:spPr>
          <a:xfrm>
            <a:off x="6286367" y="5032379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  <a:latin typeface="Font Awesome 5 Brands Regular" panose="02000503000000000000" pitchFamily="2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marL="0" marR="0" lvl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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27" hasCustomPrompt="1"/>
          </p:nvPr>
        </p:nvSpPr>
        <p:spPr>
          <a:xfrm>
            <a:off x="6286367" y="5612300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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28" hasCustomPrompt="1"/>
          </p:nvPr>
        </p:nvSpPr>
        <p:spPr>
          <a:xfrm>
            <a:off x="6286367" y="9112317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</a:t>
            </a:r>
          </a:p>
        </p:txBody>
      </p:sp>
      <p:sp>
        <p:nvSpPr>
          <p:cNvPr id="18" name="Text Placeholder"/>
          <p:cNvSpPr>
            <a:spLocks noGrp="1"/>
          </p:cNvSpPr>
          <p:nvPr>
            <p:ph type="body" sz="quarter" idx="29" hasCustomPrompt="1"/>
          </p:nvPr>
        </p:nvSpPr>
        <p:spPr>
          <a:xfrm>
            <a:off x="6286367" y="7769306"/>
            <a:ext cx="540000" cy="54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Font Awesome 5 Free Solid" panose="02000503000000000000" pitchFamily="50" charset="2"/>
              </a:defRPr>
            </a:lvl1pPr>
            <a:lvl2pPr marL="914354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2pPr>
            <a:lvl3pPr marL="1828709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3pPr>
            <a:lvl4pPr marL="2743063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4pPr>
            <a:lvl5pPr marL="3657417" indent="0">
              <a:buNone/>
              <a:defRPr sz="3200">
                <a:solidFill>
                  <a:schemeClr val="tx2"/>
                </a:solidFill>
                <a:latin typeface="Josefin Sans" panose="00000500000000000000" pitchFamily="2" charset="0"/>
              </a:defRPr>
            </a:lvl5pPr>
          </a:lstStyle>
          <a:p>
            <a:pPr lvl="0"/>
            <a:r>
              <a:rPr lang="en-US" dirty="0"/>
              <a:t>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772513"/>
            <a:ext cx="1627504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 baseline="0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Thank you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0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058650" y="2940419"/>
            <a:ext cx="8774113" cy="6668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Ipsum dol.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2940419"/>
            <a:ext cx="6053137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Kick</a:t>
            </a:r>
            <a:br>
              <a:rPr lang="en-US" sz="12000" dirty="0">
                <a:latin typeface="+mj-lt"/>
              </a:rPr>
            </a:br>
            <a:r>
              <a:rPr lang="en-US" sz="12000" dirty="0">
                <a:latin typeface="+mj-lt"/>
              </a:rPr>
              <a:t>some</a:t>
            </a:r>
            <a:br>
              <a:rPr lang="en-US" sz="12000" dirty="0">
                <a:latin typeface="+mj-lt"/>
              </a:rPr>
            </a:br>
            <a:r>
              <a:rPr lang="en-US" sz="12000" dirty="0">
                <a:latin typeface="+mj-lt"/>
              </a:rPr>
              <a:t>wax!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514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one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725400" y="4045319"/>
            <a:ext cx="8107363" cy="5334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ipsum </a:t>
            </a:r>
            <a:r>
              <a:rPr lang="en-US" dirty="0" err="1"/>
              <a:t>dol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</a:t>
            </a:r>
            <a:r>
              <a:rPr lang="en-US" dirty="0"/>
              <a:t> ore mag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</a:t>
            </a:r>
            <a:r>
              <a:rPr lang="en-US" dirty="0"/>
              <a:t> on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. Ipsum dol.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lorem ipsum om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4045319"/>
            <a:ext cx="6929437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Always in season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066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5589587"/>
          </a:xfrm>
          <a:prstGeom prst="rect">
            <a:avLst/>
          </a:prstGeom>
        </p:spPr>
        <p:txBody>
          <a:bodyPr wrap="square" lIns="0" tIns="0" rIns="0" bIns="0" numCol="2" spcCol="1080000"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lorem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Aliqu</a:t>
            </a:r>
            <a:r>
              <a:rPr lang="en-US" dirty="0"/>
              <a:t> am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 </a:t>
            </a:r>
            <a:r>
              <a:rPr lang="en-US" dirty="0" err="1"/>
              <a:t>na</a:t>
            </a:r>
            <a:r>
              <a:rPr lang="en-US" dirty="0"/>
              <a:t> sit om ad.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</a:t>
            </a:r>
            <a:r>
              <a:rPr lang="en-US" dirty="0"/>
              <a:t> ipsum.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antiopam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sit, </a:t>
            </a:r>
            <a:r>
              <a:rPr lang="en-US" dirty="0" err="1"/>
              <a:t>inimicus</a:t>
            </a:r>
            <a:r>
              <a:rPr lang="en-US" dirty="0"/>
              <a:t>. Vis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probo</a:t>
            </a:r>
            <a:r>
              <a:rPr lang="en-US" dirty="0"/>
              <a:t> corpora </a:t>
            </a:r>
            <a:r>
              <a:rPr lang="en-US" dirty="0" err="1"/>
              <a:t>vix</a:t>
            </a:r>
            <a:r>
              <a:rPr lang="en-US" dirty="0"/>
              <a:t> in. Id quid am </a:t>
            </a:r>
            <a:r>
              <a:rPr lang="en-US" dirty="0" err="1"/>
              <a:t>posidonium</a:t>
            </a:r>
            <a:r>
              <a:rPr lang="en-US" dirty="0"/>
              <a:t> </a:t>
            </a:r>
            <a:r>
              <a:rPr lang="en-US" dirty="0" err="1"/>
              <a:t>incorrupte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legimus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sit.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um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adipiscing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King of the hill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1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multi column layou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2413" cy="13716000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09675" y="795338"/>
            <a:ext cx="1692275" cy="19005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57713" y="1816469"/>
            <a:ext cx="16275050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14400"/>
              </a:lnSpc>
              <a:spcBef>
                <a:spcPts val="0"/>
              </a:spcBef>
              <a:buNone/>
              <a:defRPr sz="12000" b="1">
                <a:latin typeface="+mj-lt"/>
              </a:defRPr>
            </a:lvl1pPr>
          </a:lstStyle>
          <a:p>
            <a:pPr lvl="0"/>
            <a:r>
              <a:rPr lang="en-US" sz="12000" dirty="0">
                <a:latin typeface="+mj-lt"/>
              </a:rPr>
              <a:t>Powder to the people</a:t>
            </a:r>
            <a:endParaRPr lang="uk-UA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50101" y="4221163"/>
            <a:ext cx="13682662" cy="5589587"/>
          </a:xfrm>
          <a:prstGeom prst="rect">
            <a:avLst/>
          </a:prstGeom>
        </p:spPr>
        <p:txBody>
          <a:bodyPr wrap="square" lIns="0" tIns="0" rIns="0" bIns="0" numCol="2" spcCol="1080000"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ipsum,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vitae magna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a, </a:t>
            </a:r>
            <a:r>
              <a:rPr lang="en-US" dirty="0" err="1"/>
              <a:t>viverra</a:t>
            </a:r>
            <a:r>
              <a:rPr lang="en-US" dirty="0"/>
              <a:t> dui. Maecenas vitae </a:t>
            </a:r>
            <a:r>
              <a:rPr lang="en-US" dirty="0" err="1"/>
              <a:t>efficitur</a:t>
            </a:r>
            <a:r>
              <a:rPr lang="en-US" dirty="0"/>
              <a:t> me.</a:t>
            </a:r>
            <a:br>
              <a:rPr lang="en-US" dirty="0"/>
            </a:br>
            <a:r>
              <a:rPr lang="en-US" dirty="0" err="1"/>
              <a:t>Morbi</a:t>
            </a:r>
            <a:r>
              <a:rPr lang="en-US" dirty="0"/>
              <a:t> ac nisi non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semper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mi, id </a:t>
            </a:r>
            <a:r>
              <a:rPr lang="en-US" dirty="0" err="1"/>
              <a:t>dapibus</a:t>
            </a:r>
            <a:r>
              <a:rPr lang="en-US" dirty="0"/>
              <a:t> libero </a:t>
            </a:r>
            <a:r>
              <a:rPr lang="en-US" dirty="0" err="1"/>
              <a:t>lobortis</a:t>
            </a:r>
            <a:r>
              <a:rPr lang="en-US" dirty="0"/>
              <a:t> a.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045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32870" y="12449705"/>
            <a:ext cx="89376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fld id="{65A7C434-203C-4A47-9A52-260D60D8AB8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32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6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33" userDrawn="1">
          <p15:clr>
            <a:srgbClr val="FDE53C"/>
          </p15:clr>
        </p15:guide>
        <p15:guide id="9" pos="4504" userDrawn="1">
          <p15:clr>
            <a:srgbClr val="FDE53C"/>
          </p15:clr>
        </p15:guide>
        <p15:guide id="13" pos="2871" userDrawn="1">
          <p15:clr>
            <a:srgbClr val="FDE53C"/>
          </p15:clr>
        </p15:guide>
        <p15:guide id="15" pos="1828" userDrawn="1">
          <p15:clr>
            <a:srgbClr val="C35EA4"/>
          </p15:clr>
        </p15:guide>
        <p15:guide id="17" pos="762" userDrawn="1">
          <p15:clr>
            <a:srgbClr val="C35EA4"/>
          </p15:clr>
        </p15:guide>
        <p15:guide id="24" pos="10855" userDrawn="1">
          <p15:clr>
            <a:srgbClr val="FDE53C"/>
          </p15:clr>
        </p15:guide>
        <p15:guide id="29" pos="13123" userDrawn="1">
          <p15:clr>
            <a:srgbClr val="FDE53C"/>
          </p15:clr>
        </p15:guide>
        <p15:guide id="33" pos="14937" userDrawn="1">
          <p15:clr>
            <a:srgbClr val="F26B43"/>
          </p15:clr>
        </p15:guide>
        <p15:guide id="34" pos="331" userDrawn="1">
          <p15:clr>
            <a:srgbClr val="FDE53C"/>
          </p15:clr>
        </p15:guide>
        <p15:guide id="35" orient="horz" pos="3821" userDrawn="1">
          <p15:clr>
            <a:srgbClr val="FDE53C"/>
          </p15:clr>
        </p15:guide>
        <p15:guide id="37" orient="horz" pos="2755" userDrawn="1">
          <p15:clr>
            <a:srgbClr val="FDE53C"/>
          </p15:clr>
        </p15:guide>
        <p15:guide id="38" orient="horz" pos="2075" userDrawn="1">
          <p15:clr>
            <a:srgbClr val="FDE53C"/>
          </p15:clr>
        </p15:guide>
        <p15:guide id="39" orient="horz" pos="1372" userDrawn="1">
          <p15:clr>
            <a:srgbClr val="FDE53C"/>
          </p15:clr>
        </p15:guide>
        <p15:guide id="40" orient="horz" pos="1735" userDrawn="1">
          <p15:clr>
            <a:srgbClr val="C35EA4"/>
          </p15:clr>
        </p15:guide>
        <p15:guide id="42" orient="horz" pos="464" userDrawn="1">
          <p15:clr>
            <a:srgbClr val="C35EA4"/>
          </p15:clr>
        </p15:guide>
        <p15:guide id="45" orient="horz" pos="5681" userDrawn="1">
          <p15:clr>
            <a:srgbClr val="F26B43"/>
          </p15:clr>
        </p15:guide>
        <p15:guide id="48" orient="horz" pos="7042" userDrawn="1">
          <p15:clr>
            <a:srgbClr val="F26B43"/>
          </p15:clr>
        </p15:guide>
        <p15:guide id="49" orient="horz" pos="7835" userDrawn="1">
          <p15:clr>
            <a:srgbClr val="F26B43"/>
          </p15:clr>
        </p15:guide>
        <p15:guide id="50" orient="horz" pos="8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9E6B08-5D37-4055-AA24-9435B6768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</a:t>
            </a:fld>
            <a:endParaRPr lang="uk-UA" dirty="0"/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70A27028-4026-4B8B-9062-58B67ACC69D7}"/>
              </a:ext>
            </a:extLst>
          </p:cNvPr>
          <p:cNvGrpSpPr/>
          <p:nvPr/>
        </p:nvGrpSpPr>
        <p:grpSpPr>
          <a:xfrm rot="20700000" flipH="1">
            <a:off x="2127126" y="7368969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E04E4CA-5F69-496C-A3A5-37C7A604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16F0F2F-AF91-4055-85DD-7BA69BCCD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DECFA16-017E-4437-80E0-4E2A4A863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2191419-166F-4FBD-9891-F96785DB7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781D7A1-3781-4118-B765-7FBEC2A61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CCC2E8D-8DCE-45B7-BB75-A018591F5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EE5BF9D-13AB-49EA-94E9-75EFEF7E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AE471E8-5ACE-42E4-AE1D-356A9D649A32}"/>
              </a:ext>
            </a:extLst>
          </p:cNvPr>
          <p:cNvSpPr txBox="1">
            <a:spLocks/>
          </p:cNvSpPr>
          <p:nvPr/>
        </p:nvSpPr>
        <p:spPr>
          <a:xfrm>
            <a:off x="6948113" y="1834322"/>
            <a:ext cx="10486185" cy="371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0" b="0" dirty="0">
                <a:solidFill>
                  <a:schemeClr val="accent1"/>
                </a:solidFill>
                <a:latin typeface="BankGothic RUSS" panose="020B7200000000000000" pitchFamily="34" charset="0"/>
              </a:rPr>
              <a:t>Название</a:t>
            </a:r>
          </a:p>
          <a:p>
            <a:pPr algn="ctr"/>
            <a:r>
              <a:rPr lang="ru-RU" sz="14000" b="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4000" b="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81011-3A82-4E06-BA31-07E89E9D3EC2}"/>
              </a:ext>
            </a:extLst>
          </p:cNvPr>
          <p:cNvSpPr txBox="1"/>
          <p:nvPr/>
        </p:nvSpPr>
        <p:spPr>
          <a:xfrm>
            <a:off x="4306272" y="9118973"/>
            <a:ext cx="417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>
                <a:solidFill>
                  <a:schemeClr val="accent1"/>
                </a:solidFill>
                <a:latin typeface="BankGothic RUSS" panose="020B7200000000000000" pitchFamily="34" charset="0"/>
              </a:rPr>
              <a:t>Квантум</a:t>
            </a:r>
            <a:endParaRPr lang="ru-RU" sz="6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D54E0-E6F7-4AC9-96E4-693E78746480}"/>
              </a:ext>
            </a:extLst>
          </p:cNvPr>
          <p:cNvSpPr txBox="1"/>
          <p:nvPr/>
        </p:nvSpPr>
        <p:spPr>
          <a:xfrm>
            <a:off x="4306271" y="10134636"/>
            <a:ext cx="7485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Автор/команда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C919C-BD98-490B-BAFB-B5CAFB239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214" y="2468610"/>
            <a:ext cx="5016446" cy="87787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47CD5A-0B92-41B6-AF3A-9605F3A27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188">
            <a:off x="20578529" y="462983"/>
            <a:ext cx="3111085" cy="38823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ECF2AA-5F13-43F6-AF42-0381E6238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188">
            <a:off x="21355048" y="-1434318"/>
            <a:ext cx="3111085" cy="38823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40B6FD-0123-4600-9DD3-BFE9DB8AB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188">
            <a:off x="19482801" y="-1195777"/>
            <a:ext cx="3111085" cy="38823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5071E1-3E75-4F27-9D78-3F0706F2A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E7BCD-9946-4403-859A-9F9C9A679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D88CD-AB49-4378-9760-2EB19D09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6B55B26-C69B-479D-9DCA-549DC8A3CE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985" y="4958292"/>
            <a:ext cx="12719119" cy="7591562"/>
          </a:xfrm>
        </p:spPr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98A901-5442-4BE2-83DC-B95BFC7A3898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смета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715B5D-C2B1-4D3A-8F71-56B29BCA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12</a:t>
            </a:fld>
            <a:endParaRPr lang="uk-UA" dirty="0"/>
          </a:p>
        </p:txBody>
      </p:sp>
      <p:graphicFrame>
        <p:nvGraphicFramePr>
          <p:cNvPr id="17" name="Doughnut chart 1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303989782"/>
              </p:ext>
            </p:extLst>
          </p:nvPr>
        </p:nvGraphicFramePr>
        <p:xfrm>
          <a:off x="4557713" y="6370638"/>
          <a:ext cx="5051425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oughnut chart 1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98883145"/>
              </p:ext>
            </p:extLst>
          </p:nvPr>
        </p:nvGraphicFramePr>
        <p:xfrm>
          <a:off x="14761951" y="6292101"/>
          <a:ext cx="5051425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oughnut chart 1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047780722"/>
              </p:ext>
            </p:extLst>
          </p:nvPr>
        </p:nvGraphicFramePr>
        <p:xfrm>
          <a:off x="9659832" y="6306694"/>
          <a:ext cx="5051425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57712" y="11179175"/>
            <a:ext cx="5051424" cy="619272"/>
          </a:xfrm>
        </p:spPr>
        <p:txBody>
          <a:bodyPr/>
          <a:lstStyle/>
          <a:p>
            <a:r>
              <a:rPr lang="ru-RU" dirty="0"/>
              <a:t>Результат 3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9659832" y="11162759"/>
            <a:ext cx="5051424" cy="619272"/>
          </a:xfrm>
        </p:spPr>
        <p:txBody>
          <a:bodyPr/>
          <a:lstStyle/>
          <a:p>
            <a:r>
              <a:rPr lang="ru-RU" dirty="0"/>
              <a:t>Результат 2</a:t>
            </a:r>
            <a:endParaRPr lang="uk-U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4773277" y="11133573"/>
            <a:ext cx="5051424" cy="619272"/>
          </a:xfrm>
        </p:spPr>
        <p:txBody>
          <a:bodyPr/>
          <a:lstStyle/>
          <a:p>
            <a:r>
              <a:rPr lang="uk-UA" dirty="0"/>
              <a:t>Результат 3</a:t>
            </a:r>
          </a:p>
        </p:txBody>
      </p:sp>
      <p:grpSp>
        <p:nvGrpSpPr>
          <p:cNvPr id="27" name="Group 26"/>
          <p:cNvGrpSpPr/>
          <p:nvPr/>
        </p:nvGrpSpPr>
        <p:grpSpPr>
          <a:xfrm rot="17416510">
            <a:off x="1909558" y="7564732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344213" y="4938424"/>
            <a:ext cx="13682662" cy="619272"/>
          </a:xfrm>
        </p:spPr>
        <p:txBody>
          <a:bodyPr/>
          <a:lstStyle/>
          <a:p>
            <a:r>
              <a:rPr lang="ru-RU" dirty="0"/>
              <a:t>Здесь можно рассказать о полученных результатах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72C87-DF32-49F0-A834-4EFA94E49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178906F-2CAF-4F25-8FFC-994A4E04AAE5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Результаты</a:t>
            </a:r>
          </a:p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5775FA-F122-419F-A1E1-5753ACA92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13</a:t>
            </a:fld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9205" y="8466667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9904" y="5575069"/>
            <a:ext cx="1313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можно описать полученные результаты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E74A1-7D50-47DD-BAAE-2A9F8D157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31F298B-273D-4CED-A20C-90A66F10404A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Результаты</a:t>
            </a:r>
          </a:p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AC5D88-6851-44CB-8E02-B9B652364E35}"/>
              </a:ext>
            </a:extLst>
          </p:cNvPr>
          <p:cNvGrpSpPr/>
          <p:nvPr/>
        </p:nvGrpSpPr>
        <p:grpSpPr>
          <a:xfrm>
            <a:off x="19229387" y="-5981"/>
            <a:ext cx="5153026" cy="1803400"/>
            <a:chOff x="-3175" y="6726238"/>
            <a:chExt cx="5153026" cy="1803400"/>
          </a:xfrm>
          <a:solidFill>
            <a:schemeClr val="accent1"/>
          </a:soli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B31EBBB-3AB1-4E6B-BD03-7BCC5D0D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726238"/>
              <a:ext cx="3116263" cy="1189038"/>
            </a:xfrm>
            <a:custGeom>
              <a:avLst/>
              <a:gdLst>
                <a:gd name="T0" fmla="*/ 123 w 1026"/>
                <a:gd name="T1" fmla="*/ 56 h 391"/>
                <a:gd name="T2" fmla="*/ 25 w 1026"/>
                <a:gd name="T3" fmla="*/ 0 h 391"/>
                <a:gd name="T4" fmla="*/ 0 w 1026"/>
                <a:gd name="T5" fmla="*/ 0 h 391"/>
                <a:gd name="T6" fmla="*/ 117 w 1026"/>
                <a:gd name="T7" fmla="*/ 66 h 391"/>
                <a:gd name="T8" fmla="*/ 1026 w 1026"/>
                <a:gd name="T9" fmla="*/ 391 h 391"/>
                <a:gd name="T10" fmla="*/ 1026 w 1026"/>
                <a:gd name="T11" fmla="*/ 379 h 391"/>
                <a:gd name="T12" fmla="*/ 123 w 1026"/>
                <a:gd name="T13" fmla="*/ 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391">
                  <a:moveTo>
                    <a:pt x="123" y="56"/>
                  </a:moveTo>
                  <a:cubicBezTo>
                    <a:pt x="89" y="37"/>
                    <a:pt x="57" y="18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1"/>
                    <a:pt x="77" y="43"/>
                    <a:pt x="117" y="66"/>
                  </a:cubicBezTo>
                  <a:cubicBezTo>
                    <a:pt x="360" y="206"/>
                    <a:pt x="635" y="364"/>
                    <a:pt x="1026" y="391"/>
                  </a:cubicBezTo>
                  <a:cubicBezTo>
                    <a:pt x="1026" y="379"/>
                    <a:pt x="1026" y="379"/>
                    <a:pt x="1026" y="379"/>
                  </a:cubicBezTo>
                  <a:cubicBezTo>
                    <a:pt x="638" y="352"/>
                    <a:pt x="365" y="195"/>
                    <a:pt x="12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583427C-30F4-4D47-84D5-D9A8B185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6726238"/>
              <a:ext cx="3725863" cy="1563688"/>
            </a:xfrm>
            <a:custGeom>
              <a:avLst/>
              <a:gdLst>
                <a:gd name="T0" fmla="*/ 1191 w 1227"/>
                <a:gd name="T1" fmla="*/ 449 h 514"/>
                <a:gd name="T2" fmla="*/ 1104 w 1227"/>
                <a:gd name="T3" fmla="*/ 500 h 514"/>
                <a:gd name="T4" fmla="*/ 1031 w 1227"/>
                <a:gd name="T5" fmla="*/ 431 h 514"/>
                <a:gd name="T6" fmla="*/ 939 w 1227"/>
                <a:gd name="T7" fmla="*/ 472 h 514"/>
                <a:gd name="T8" fmla="*/ 874 w 1227"/>
                <a:gd name="T9" fmla="*/ 396 h 514"/>
                <a:gd name="T10" fmla="*/ 778 w 1227"/>
                <a:gd name="T11" fmla="*/ 427 h 514"/>
                <a:gd name="T12" fmla="*/ 721 w 1227"/>
                <a:gd name="T13" fmla="*/ 345 h 514"/>
                <a:gd name="T14" fmla="*/ 623 w 1227"/>
                <a:gd name="T15" fmla="*/ 367 h 514"/>
                <a:gd name="T16" fmla="*/ 572 w 1227"/>
                <a:gd name="T17" fmla="*/ 280 h 514"/>
                <a:gd name="T18" fmla="*/ 473 w 1227"/>
                <a:gd name="T19" fmla="*/ 295 h 514"/>
                <a:gd name="T20" fmla="*/ 428 w 1227"/>
                <a:gd name="T21" fmla="*/ 205 h 514"/>
                <a:gd name="T22" fmla="*/ 328 w 1227"/>
                <a:gd name="T23" fmla="*/ 216 h 514"/>
                <a:gd name="T24" fmla="*/ 285 w 1227"/>
                <a:gd name="T25" fmla="*/ 124 h 514"/>
                <a:gd name="T26" fmla="*/ 185 w 1227"/>
                <a:gd name="T27" fmla="*/ 134 h 514"/>
                <a:gd name="T28" fmla="*/ 141 w 1227"/>
                <a:gd name="T29" fmla="*/ 43 h 514"/>
                <a:gd name="T30" fmla="*/ 40 w 1227"/>
                <a:gd name="T31" fmla="*/ 57 h 514"/>
                <a:gd name="T32" fmla="*/ 13 w 1227"/>
                <a:gd name="T33" fmla="*/ 0 h 514"/>
                <a:gd name="T34" fmla="*/ 7 w 1227"/>
                <a:gd name="T35" fmla="*/ 20 h 514"/>
                <a:gd name="T36" fmla="*/ 89 w 1227"/>
                <a:gd name="T37" fmla="*/ 61 h 514"/>
                <a:gd name="T38" fmla="*/ 154 w 1227"/>
                <a:gd name="T39" fmla="*/ 95 h 514"/>
                <a:gd name="T40" fmla="*/ 233 w 1227"/>
                <a:gd name="T41" fmla="*/ 140 h 514"/>
                <a:gd name="T42" fmla="*/ 297 w 1227"/>
                <a:gd name="T43" fmla="*/ 176 h 514"/>
                <a:gd name="T44" fmla="*/ 376 w 1227"/>
                <a:gd name="T45" fmla="*/ 222 h 514"/>
                <a:gd name="T46" fmla="*/ 441 w 1227"/>
                <a:gd name="T47" fmla="*/ 257 h 514"/>
                <a:gd name="T48" fmla="*/ 522 w 1227"/>
                <a:gd name="T49" fmla="*/ 299 h 514"/>
                <a:gd name="T50" fmla="*/ 589 w 1227"/>
                <a:gd name="T51" fmla="*/ 331 h 514"/>
                <a:gd name="T52" fmla="*/ 672 w 1227"/>
                <a:gd name="T53" fmla="*/ 368 h 514"/>
                <a:gd name="T54" fmla="*/ 741 w 1227"/>
                <a:gd name="T55" fmla="*/ 394 h 514"/>
                <a:gd name="T56" fmla="*/ 827 w 1227"/>
                <a:gd name="T57" fmla="*/ 423 h 514"/>
                <a:gd name="T58" fmla="*/ 899 w 1227"/>
                <a:gd name="T59" fmla="*/ 442 h 514"/>
                <a:gd name="T60" fmla="*/ 987 w 1227"/>
                <a:gd name="T61" fmla="*/ 463 h 514"/>
                <a:gd name="T62" fmla="*/ 1061 w 1227"/>
                <a:gd name="T63" fmla="*/ 474 h 514"/>
                <a:gd name="T64" fmla="*/ 1151 w 1227"/>
                <a:gd name="T65" fmla="*/ 486 h 514"/>
                <a:gd name="T66" fmla="*/ 1217 w 1227"/>
                <a:gd name="T67" fmla="*/ 492 h 514"/>
                <a:gd name="T68" fmla="*/ 1227 w 1227"/>
                <a:gd name="T69" fmla="*/ 48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7" h="514">
                  <a:moveTo>
                    <a:pt x="1226" y="484"/>
                  </a:moveTo>
                  <a:cubicBezTo>
                    <a:pt x="1196" y="450"/>
                    <a:pt x="1195" y="450"/>
                    <a:pt x="1191" y="449"/>
                  </a:cubicBezTo>
                  <a:cubicBezTo>
                    <a:pt x="1175" y="448"/>
                    <a:pt x="1159" y="463"/>
                    <a:pt x="1143" y="477"/>
                  </a:cubicBezTo>
                  <a:cubicBezTo>
                    <a:pt x="1129" y="489"/>
                    <a:pt x="1115" y="501"/>
                    <a:pt x="1104" y="500"/>
                  </a:cubicBezTo>
                  <a:cubicBezTo>
                    <a:pt x="1093" y="499"/>
                    <a:pt x="1082" y="483"/>
                    <a:pt x="1071" y="467"/>
                  </a:cubicBezTo>
                  <a:cubicBezTo>
                    <a:pt x="1058" y="450"/>
                    <a:pt x="1047" y="433"/>
                    <a:pt x="1031" y="431"/>
                  </a:cubicBezTo>
                  <a:cubicBezTo>
                    <a:pt x="1015" y="428"/>
                    <a:pt x="997" y="441"/>
                    <a:pt x="980" y="453"/>
                  </a:cubicBezTo>
                  <a:cubicBezTo>
                    <a:pt x="965" y="463"/>
                    <a:pt x="950" y="474"/>
                    <a:pt x="939" y="472"/>
                  </a:cubicBezTo>
                  <a:cubicBezTo>
                    <a:pt x="928" y="470"/>
                    <a:pt x="919" y="453"/>
                    <a:pt x="909" y="436"/>
                  </a:cubicBezTo>
                  <a:cubicBezTo>
                    <a:pt x="899" y="418"/>
                    <a:pt x="889" y="400"/>
                    <a:pt x="874" y="396"/>
                  </a:cubicBezTo>
                  <a:cubicBezTo>
                    <a:pt x="858" y="391"/>
                    <a:pt x="839" y="402"/>
                    <a:pt x="821" y="412"/>
                  </a:cubicBezTo>
                  <a:cubicBezTo>
                    <a:pt x="805" y="421"/>
                    <a:pt x="789" y="431"/>
                    <a:pt x="778" y="427"/>
                  </a:cubicBezTo>
                  <a:cubicBezTo>
                    <a:pt x="768" y="424"/>
                    <a:pt x="760" y="406"/>
                    <a:pt x="752" y="389"/>
                  </a:cubicBezTo>
                  <a:cubicBezTo>
                    <a:pt x="744" y="370"/>
                    <a:pt x="736" y="351"/>
                    <a:pt x="721" y="345"/>
                  </a:cubicBezTo>
                  <a:cubicBezTo>
                    <a:pt x="706" y="339"/>
                    <a:pt x="686" y="348"/>
                    <a:pt x="667" y="356"/>
                  </a:cubicBezTo>
                  <a:cubicBezTo>
                    <a:pt x="650" y="364"/>
                    <a:pt x="633" y="372"/>
                    <a:pt x="623" y="367"/>
                  </a:cubicBezTo>
                  <a:cubicBezTo>
                    <a:pt x="612" y="363"/>
                    <a:pt x="606" y="345"/>
                    <a:pt x="600" y="327"/>
                  </a:cubicBezTo>
                  <a:cubicBezTo>
                    <a:pt x="594" y="307"/>
                    <a:pt x="587" y="287"/>
                    <a:pt x="572" y="280"/>
                  </a:cubicBezTo>
                  <a:cubicBezTo>
                    <a:pt x="558" y="273"/>
                    <a:pt x="537" y="281"/>
                    <a:pt x="518" y="288"/>
                  </a:cubicBezTo>
                  <a:cubicBezTo>
                    <a:pt x="500" y="294"/>
                    <a:pt x="483" y="300"/>
                    <a:pt x="473" y="295"/>
                  </a:cubicBezTo>
                  <a:cubicBezTo>
                    <a:pt x="463" y="290"/>
                    <a:pt x="458" y="272"/>
                    <a:pt x="453" y="254"/>
                  </a:cubicBezTo>
                  <a:cubicBezTo>
                    <a:pt x="447" y="234"/>
                    <a:pt x="442" y="213"/>
                    <a:pt x="428" y="205"/>
                  </a:cubicBezTo>
                  <a:cubicBezTo>
                    <a:pt x="413" y="197"/>
                    <a:pt x="393" y="204"/>
                    <a:pt x="373" y="210"/>
                  </a:cubicBezTo>
                  <a:cubicBezTo>
                    <a:pt x="355" y="215"/>
                    <a:pt x="337" y="221"/>
                    <a:pt x="328" y="216"/>
                  </a:cubicBezTo>
                  <a:cubicBezTo>
                    <a:pt x="318" y="210"/>
                    <a:pt x="313" y="191"/>
                    <a:pt x="309" y="173"/>
                  </a:cubicBezTo>
                  <a:cubicBezTo>
                    <a:pt x="304" y="153"/>
                    <a:pt x="299" y="132"/>
                    <a:pt x="285" y="124"/>
                  </a:cubicBezTo>
                  <a:cubicBezTo>
                    <a:pt x="271" y="116"/>
                    <a:pt x="250" y="122"/>
                    <a:pt x="230" y="128"/>
                  </a:cubicBezTo>
                  <a:cubicBezTo>
                    <a:pt x="212" y="134"/>
                    <a:pt x="194" y="139"/>
                    <a:pt x="185" y="134"/>
                  </a:cubicBezTo>
                  <a:cubicBezTo>
                    <a:pt x="175" y="128"/>
                    <a:pt x="170" y="110"/>
                    <a:pt x="165" y="92"/>
                  </a:cubicBezTo>
                  <a:cubicBezTo>
                    <a:pt x="160" y="72"/>
                    <a:pt x="155" y="51"/>
                    <a:pt x="141" y="43"/>
                  </a:cubicBezTo>
                  <a:cubicBezTo>
                    <a:pt x="126" y="35"/>
                    <a:pt x="105" y="42"/>
                    <a:pt x="85" y="49"/>
                  </a:cubicBezTo>
                  <a:cubicBezTo>
                    <a:pt x="68" y="55"/>
                    <a:pt x="50" y="62"/>
                    <a:pt x="40" y="57"/>
                  </a:cubicBezTo>
                  <a:cubicBezTo>
                    <a:pt x="30" y="52"/>
                    <a:pt x="24" y="34"/>
                    <a:pt x="19" y="16"/>
                  </a:cubicBezTo>
                  <a:cubicBezTo>
                    <a:pt x="17" y="11"/>
                    <a:pt x="15" y="5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5" y="13"/>
                    <a:pt x="7" y="20"/>
                  </a:cubicBezTo>
                  <a:cubicBezTo>
                    <a:pt x="14" y="40"/>
                    <a:pt x="21" y="60"/>
                    <a:pt x="35" y="68"/>
                  </a:cubicBezTo>
                  <a:cubicBezTo>
                    <a:pt x="49" y="75"/>
                    <a:pt x="70" y="68"/>
                    <a:pt x="89" y="61"/>
                  </a:cubicBezTo>
                  <a:cubicBezTo>
                    <a:pt x="107" y="55"/>
                    <a:pt x="125" y="48"/>
                    <a:pt x="135" y="54"/>
                  </a:cubicBezTo>
                  <a:cubicBezTo>
                    <a:pt x="144" y="59"/>
                    <a:pt x="149" y="77"/>
                    <a:pt x="154" y="95"/>
                  </a:cubicBezTo>
                  <a:cubicBezTo>
                    <a:pt x="159" y="115"/>
                    <a:pt x="164" y="136"/>
                    <a:pt x="179" y="144"/>
                  </a:cubicBezTo>
                  <a:cubicBezTo>
                    <a:pt x="193" y="152"/>
                    <a:pt x="213" y="146"/>
                    <a:pt x="233" y="140"/>
                  </a:cubicBezTo>
                  <a:cubicBezTo>
                    <a:pt x="251" y="135"/>
                    <a:pt x="269" y="129"/>
                    <a:pt x="279" y="135"/>
                  </a:cubicBezTo>
                  <a:cubicBezTo>
                    <a:pt x="288" y="140"/>
                    <a:pt x="293" y="158"/>
                    <a:pt x="297" y="176"/>
                  </a:cubicBezTo>
                  <a:cubicBezTo>
                    <a:pt x="302" y="197"/>
                    <a:pt x="307" y="218"/>
                    <a:pt x="322" y="226"/>
                  </a:cubicBezTo>
                  <a:cubicBezTo>
                    <a:pt x="336" y="234"/>
                    <a:pt x="356" y="228"/>
                    <a:pt x="376" y="222"/>
                  </a:cubicBezTo>
                  <a:cubicBezTo>
                    <a:pt x="394" y="216"/>
                    <a:pt x="412" y="210"/>
                    <a:pt x="422" y="216"/>
                  </a:cubicBezTo>
                  <a:cubicBezTo>
                    <a:pt x="432" y="221"/>
                    <a:pt x="436" y="239"/>
                    <a:pt x="441" y="257"/>
                  </a:cubicBezTo>
                  <a:cubicBezTo>
                    <a:pt x="447" y="277"/>
                    <a:pt x="452" y="298"/>
                    <a:pt x="467" y="306"/>
                  </a:cubicBezTo>
                  <a:cubicBezTo>
                    <a:pt x="482" y="314"/>
                    <a:pt x="502" y="306"/>
                    <a:pt x="522" y="299"/>
                  </a:cubicBezTo>
                  <a:cubicBezTo>
                    <a:pt x="539" y="293"/>
                    <a:pt x="557" y="286"/>
                    <a:pt x="567" y="291"/>
                  </a:cubicBezTo>
                  <a:cubicBezTo>
                    <a:pt x="577" y="296"/>
                    <a:pt x="583" y="314"/>
                    <a:pt x="589" y="331"/>
                  </a:cubicBezTo>
                  <a:cubicBezTo>
                    <a:pt x="595" y="351"/>
                    <a:pt x="603" y="372"/>
                    <a:pt x="618" y="379"/>
                  </a:cubicBezTo>
                  <a:cubicBezTo>
                    <a:pt x="633" y="385"/>
                    <a:pt x="653" y="376"/>
                    <a:pt x="672" y="368"/>
                  </a:cubicBezTo>
                  <a:cubicBezTo>
                    <a:pt x="689" y="360"/>
                    <a:pt x="706" y="352"/>
                    <a:pt x="716" y="356"/>
                  </a:cubicBezTo>
                  <a:cubicBezTo>
                    <a:pt x="727" y="360"/>
                    <a:pt x="734" y="377"/>
                    <a:pt x="741" y="394"/>
                  </a:cubicBezTo>
                  <a:cubicBezTo>
                    <a:pt x="750" y="413"/>
                    <a:pt x="759" y="434"/>
                    <a:pt x="775" y="439"/>
                  </a:cubicBezTo>
                  <a:cubicBezTo>
                    <a:pt x="790" y="444"/>
                    <a:pt x="809" y="433"/>
                    <a:pt x="827" y="423"/>
                  </a:cubicBezTo>
                  <a:cubicBezTo>
                    <a:pt x="843" y="414"/>
                    <a:pt x="860" y="404"/>
                    <a:pt x="871" y="407"/>
                  </a:cubicBezTo>
                  <a:cubicBezTo>
                    <a:pt x="881" y="410"/>
                    <a:pt x="890" y="426"/>
                    <a:pt x="899" y="442"/>
                  </a:cubicBezTo>
                  <a:cubicBezTo>
                    <a:pt x="909" y="461"/>
                    <a:pt x="920" y="480"/>
                    <a:pt x="937" y="484"/>
                  </a:cubicBezTo>
                  <a:cubicBezTo>
                    <a:pt x="953" y="487"/>
                    <a:pt x="970" y="475"/>
                    <a:pt x="987" y="463"/>
                  </a:cubicBezTo>
                  <a:cubicBezTo>
                    <a:pt x="1002" y="452"/>
                    <a:pt x="1018" y="441"/>
                    <a:pt x="1029" y="443"/>
                  </a:cubicBezTo>
                  <a:cubicBezTo>
                    <a:pt x="1040" y="444"/>
                    <a:pt x="1050" y="460"/>
                    <a:pt x="1061" y="474"/>
                  </a:cubicBezTo>
                  <a:cubicBezTo>
                    <a:pt x="1073" y="492"/>
                    <a:pt x="1086" y="510"/>
                    <a:pt x="1103" y="512"/>
                  </a:cubicBezTo>
                  <a:cubicBezTo>
                    <a:pt x="1119" y="514"/>
                    <a:pt x="1135" y="500"/>
                    <a:pt x="1151" y="486"/>
                  </a:cubicBezTo>
                  <a:cubicBezTo>
                    <a:pt x="1164" y="474"/>
                    <a:pt x="1178" y="462"/>
                    <a:pt x="1189" y="461"/>
                  </a:cubicBezTo>
                  <a:cubicBezTo>
                    <a:pt x="1193" y="465"/>
                    <a:pt x="1207" y="480"/>
                    <a:pt x="1217" y="492"/>
                  </a:cubicBezTo>
                  <a:cubicBezTo>
                    <a:pt x="1221" y="496"/>
                    <a:pt x="1224" y="499"/>
                    <a:pt x="1227" y="502"/>
                  </a:cubicBezTo>
                  <a:cubicBezTo>
                    <a:pt x="1227" y="484"/>
                    <a:pt x="1227" y="484"/>
                    <a:pt x="1227" y="484"/>
                  </a:cubicBezTo>
                  <a:cubicBezTo>
                    <a:pt x="1227" y="484"/>
                    <a:pt x="1227" y="484"/>
                    <a:pt x="1226" y="4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A5BAFD3-7ACC-409C-A75B-80822282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726238"/>
              <a:ext cx="950913" cy="242888"/>
            </a:xfrm>
            <a:custGeom>
              <a:avLst/>
              <a:gdLst>
                <a:gd name="T0" fmla="*/ 37 w 313"/>
                <a:gd name="T1" fmla="*/ 0 h 80"/>
                <a:gd name="T2" fmla="*/ 0 w 313"/>
                <a:gd name="T3" fmla="*/ 0 h 80"/>
                <a:gd name="T4" fmla="*/ 313 w 313"/>
                <a:gd name="T5" fmla="*/ 80 h 80"/>
                <a:gd name="T6" fmla="*/ 313 w 313"/>
                <a:gd name="T7" fmla="*/ 68 h 80"/>
                <a:gd name="T8" fmla="*/ 37 w 3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0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4" y="38"/>
                    <a:pt x="207" y="64"/>
                    <a:pt x="313" y="80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220" y="53"/>
                    <a:pt x="128" y="3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72AA3E6E-85C4-4E93-8B09-1B7ED1BE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" y="6726238"/>
              <a:ext cx="5153025" cy="1803400"/>
            </a:xfrm>
            <a:custGeom>
              <a:avLst/>
              <a:gdLst>
                <a:gd name="T0" fmla="*/ 1616 w 1697"/>
                <a:gd name="T1" fmla="*/ 577 h 593"/>
                <a:gd name="T2" fmla="*/ 706 w 1697"/>
                <a:gd name="T3" fmla="*/ 254 h 593"/>
                <a:gd name="T4" fmla="*/ 58 w 1697"/>
                <a:gd name="T5" fmla="*/ 0 h 593"/>
                <a:gd name="T6" fmla="*/ 12 w 1697"/>
                <a:gd name="T7" fmla="*/ 0 h 593"/>
                <a:gd name="T8" fmla="*/ 6 w 1697"/>
                <a:gd name="T9" fmla="*/ 0 h 593"/>
                <a:gd name="T10" fmla="*/ 0 w 1697"/>
                <a:gd name="T11" fmla="*/ 6 h 593"/>
                <a:gd name="T12" fmla="*/ 7 w 1697"/>
                <a:gd name="T13" fmla="*/ 12 h 593"/>
                <a:gd name="T14" fmla="*/ 700 w 1697"/>
                <a:gd name="T15" fmla="*/ 264 h 593"/>
                <a:gd name="T16" fmla="*/ 1615 w 1697"/>
                <a:gd name="T17" fmla="*/ 589 h 593"/>
                <a:gd name="T18" fmla="*/ 1697 w 1697"/>
                <a:gd name="T19" fmla="*/ 593 h 593"/>
                <a:gd name="T20" fmla="*/ 1697 w 1697"/>
                <a:gd name="T21" fmla="*/ 581 h 593"/>
                <a:gd name="T22" fmla="*/ 1616 w 1697"/>
                <a:gd name="T23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7" h="593">
                  <a:moveTo>
                    <a:pt x="1616" y="577"/>
                  </a:moveTo>
                  <a:cubicBezTo>
                    <a:pt x="1225" y="552"/>
                    <a:pt x="949" y="394"/>
                    <a:pt x="706" y="254"/>
                  </a:cubicBezTo>
                  <a:cubicBezTo>
                    <a:pt x="497" y="134"/>
                    <a:pt x="295" y="8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263" y="3"/>
                    <a:pt x="468" y="131"/>
                    <a:pt x="700" y="264"/>
                  </a:cubicBezTo>
                  <a:cubicBezTo>
                    <a:pt x="944" y="405"/>
                    <a:pt x="1221" y="564"/>
                    <a:pt x="1615" y="589"/>
                  </a:cubicBezTo>
                  <a:cubicBezTo>
                    <a:pt x="1642" y="591"/>
                    <a:pt x="1670" y="592"/>
                    <a:pt x="1697" y="593"/>
                  </a:cubicBezTo>
                  <a:cubicBezTo>
                    <a:pt x="1697" y="581"/>
                    <a:pt x="1697" y="581"/>
                    <a:pt x="1697" y="581"/>
                  </a:cubicBezTo>
                  <a:cubicBezTo>
                    <a:pt x="1670" y="580"/>
                    <a:pt x="1643" y="579"/>
                    <a:pt x="1616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820ECD6-D2FB-4364-93E7-A5335D46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6726238"/>
              <a:ext cx="1770063" cy="561975"/>
            </a:xfrm>
            <a:custGeom>
              <a:avLst/>
              <a:gdLst>
                <a:gd name="T0" fmla="*/ 27 w 583"/>
                <a:gd name="T1" fmla="*/ 0 h 185"/>
                <a:gd name="T2" fmla="*/ 0 w 583"/>
                <a:gd name="T3" fmla="*/ 0 h 185"/>
                <a:gd name="T4" fmla="*/ 583 w 583"/>
                <a:gd name="T5" fmla="*/ 185 h 185"/>
                <a:gd name="T6" fmla="*/ 583 w 583"/>
                <a:gd name="T7" fmla="*/ 173 h 185"/>
                <a:gd name="T8" fmla="*/ 27 w 583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85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9" y="75"/>
                    <a:pt x="341" y="155"/>
                    <a:pt x="583" y="185"/>
                  </a:cubicBezTo>
                  <a:cubicBezTo>
                    <a:pt x="583" y="173"/>
                    <a:pt x="583" y="173"/>
                    <a:pt x="583" y="173"/>
                  </a:cubicBezTo>
                  <a:cubicBezTo>
                    <a:pt x="355" y="144"/>
                    <a:pt x="171" y="7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9131467-F4D2-4B72-A3BF-AAB441080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6726238"/>
              <a:ext cx="2457450" cy="877888"/>
            </a:xfrm>
            <a:custGeom>
              <a:avLst/>
              <a:gdLst>
                <a:gd name="T0" fmla="*/ 25 w 809"/>
                <a:gd name="T1" fmla="*/ 0 h 289"/>
                <a:gd name="T2" fmla="*/ 0 w 809"/>
                <a:gd name="T3" fmla="*/ 0 h 289"/>
                <a:gd name="T4" fmla="*/ 809 w 809"/>
                <a:gd name="T5" fmla="*/ 289 h 289"/>
                <a:gd name="T6" fmla="*/ 809 w 809"/>
                <a:gd name="T7" fmla="*/ 276 h 289"/>
                <a:gd name="T8" fmla="*/ 25 w 80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28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" y="119"/>
                    <a:pt x="464" y="255"/>
                    <a:pt x="809" y="289"/>
                  </a:cubicBezTo>
                  <a:cubicBezTo>
                    <a:pt x="809" y="276"/>
                    <a:pt x="809" y="276"/>
                    <a:pt x="809" y="276"/>
                  </a:cubicBezTo>
                  <a:cubicBezTo>
                    <a:pt x="477" y="244"/>
                    <a:pt x="228" y="11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89754D-0109-422A-B4B3-FDB777D1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175" y="5471395"/>
            <a:ext cx="8889054" cy="8244606"/>
          </a:xfrm>
        </p:spPr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392139" y="6343649"/>
            <a:ext cx="9586811" cy="7372351"/>
          </a:xfrm>
        </p:spPr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5477843" y="3663128"/>
            <a:ext cx="8890071" cy="10052872"/>
          </a:xfrm>
        </p:spPr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14</a:t>
            </a:fld>
            <a:endParaRPr lang="uk-UA" dirty="0"/>
          </a:p>
        </p:txBody>
      </p:sp>
      <p:grpSp>
        <p:nvGrpSpPr>
          <p:cNvPr id="12" name="Group 11"/>
          <p:cNvGrpSpPr/>
          <p:nvPr/>
        </p:nvGrpSpPr>
        <p:grpSpPr>
          <a:xfrm rot="900000">
            <a:off x="16514181" y="1033444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8DF377-57D1-423A-B4BA-6E5DFAC0E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E93B15B-E206-48A4-9FD5-01BB3BF7F08D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Результаты</a:t>
            </a:r>
          </a:p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87A158EB-136A-473C-9D4F-F7922A246D03}"/>
              </a:ext>
            </a:extLst>
          </p:cNvPr>
          <p:cNvGrpSpPr/>
          <p:nvPr/>
        </p:nvGrpSpPr>
        <p:grpSpPr>
          <a:xfrm rot="11708064">
            <a:off x="5844257" y="3640073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05A7041-F27F-47A8-9C88-348FC547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CB3B62C-97BD-4004-B0FE-937CE2FF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B594EA9-5DF2-4299-8CF3-E6FFDD8E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26E42D3-6761-4CEE-A1E8-E5EF0930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B1F716F-3719-4917-87AA-569058724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52CB103-D704-470B-BB7F-D2103186A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4ABFE70-D4AD-4016-B6A2-106D27D9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A0F98B-2C7A-4E44-AA7B-A94A57B30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49" y="9260"/>
            <a:ext cx="24376064" cy="8989581"/>
          </a:xfrm>
        </p:spPr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15</a:t>
            </a:fld>
            <a:endParaRPr lang="uk-UA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229387" y="-5981"/>
            <a:ext cx="5153026" cy="1803400"/>
            <a:chOff x="-3175" y="6726238"/>
            <a:chExt cx="5153026" cy="1803400"/>
          </a:xfrm>
          <a:solidFill>
            <a:schemeClr val="accent1"/>
          </a:solidFill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033588" y="6726238"/>
              <a:ext cx="3116263" cy="1189038"/>
            </a:xfrm>
            <a:custGeom>
              <a:avLst/>
              <a:gdLst>
                <a:gd name="T0" fmla="*/ 123 w 1026"/>
                <a:gd name="T1" fmla="*/ 56 h 391"/>
                <a:gd name="T2" fmla="*/ 25 w 1026"/>
                <a:gd name="T3" fmla="*/ 0 h 391"/>
                <a:gd name="T4" fmla="*/ 0 w 1026"/>
                <a:gd name="T5" fmla="*/ 0 h 391"/>
                <a:gd name="T6" fmla="*/ 117 w 1026"/>
                <a:gd name="T7" fmla="*/ 66 h 391"/>
                <a:gd name="T8" fmla="*/ 1026 w 1026"/>
                <a:gd name="T9" fmla="*/ 391 h 391"/>
                <a:gd name="T10" fmla="*/ 1026 w 1026"/>
                <a:gd name="T11" fmla="*/ 379 h 391"/>
                <a:gd name="T12" fmla="*/ 123 w 1026"/>
                <a:gd name="T13" fmla="*/ 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391">
                  <a:moveTo>
                    <a:pt x="123" y="56"/>
                  </a:moveTo>
                  <a:cubicBezTo>
                    <a:pt x="89" y="37"/>
                    <a:pt x="57" y="18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1"/>
                    <a:pt x="77" y="43"/>
                    <a:pt x="117" y="66"/>
                  </a:cubicBezTo>
                  <a:cubicBezTo>
                    <a:pt x="360" y="206"/>
                    <a:pt x="635" y="364"/>
                    <a:pt x="1026" y="391"/>
                  </a:cubicBezTo>
                  <a:cubicBezTo>
                    <a:pt x="1026" y="379"/>
                    <a:pt x="1026" y="379"/>
                    <a:pt x="1026" y="379"/>
                  </a:cubicBezTo>
                  <a:cubicBezTo>
                    <a:pt x="638" y="352"/>
                    <a:pt x="365" y="195"/>
                    <a:pt x="12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423988" y="6726238"/>
              <a:ext cx="3725863" cy="1563688"/>
            </a:xfrm>
            <a:custGeom>
              <a:avLst/>
              <a:gdLst>
                <a:gd name="T0" fmla="*/ 1191 w 1227"/>
                <a:gd name="T1" fmla="*/ 449 h 514"/>
                <a:gd name="T2" fmla="*/ 1104 w 1227"/>
                <a:gd name="T3" fmla="*/ 500 h 514"/>
                <a:gd name="T4" fmla="*/ 1031 w 1227"/>
                <a:gd name="T5" fmla="*/ 431 h 514"/>
                <a:gd name="T6" fmla="*/ 939 w 1227"/>
                <a:gd name="T7" fmla="*/ 472 h 514"/>
                <a:gd name="T8" fmla="*/ 874 w 1227"/>
                <a:gd name="T9" fmla="*/ 396 h 514"/>
                <a:gd name="T10" fmla="*/ 778 w 1227"/>
                <a:gd name="T11" fmla="*/ 427 h 514"/>
                <a:gd name="T12" fmla="*/ 721 w 1227"/>
                <a:gd name="T13" fmla="*/ 345 h 514"/>
                <a:gd name="T14" fmla="*/ 623 w 1227"/>
                <a:gd name="T15" fmla="*/ 367 h 514"/>
                <a:gd name="T16" fmla="*/ 572 w 1227"/>
                <a:gd name="T17" fmla="*/ 280 h 514"/>
                <a:gd name="T18" fmla="*/ 473 w 1227"/>
                <a:gd name="T19" fmla="*/ 295 h 514"/>
                <a:gd name="T20" fmla="*/ 428 w 1227"/>
                <a:gd name="T21" fmla="*/ 205 h 514"/>
                <a:gd name="T22" fmla="*/ 328 w 1227"/>
                <a:gd name="T23" fmla="*/ 216 h 514"/>
                <a:gd name="T24" fmla="*/ 285 w 1227"/>
                <a:gd name="T25" fmla="*/ 124 h 514"/>
                <a:gd name="T26" fmla="*/ 185 w 1227"/>
                <a:gd name="T27" fmla="*/ 134 h 514"/>
                <a:gd name="T28" fmla="*/ 141 w 1227"/>
                <a:gd name="T29" fmla="*/ 43 h 514"/>
                <a:gd name="T30" fmla="*/ 40 w 1227"/>
                <a:gd name="T31" fmla="*/ 57 h 514"/>
                <a:gd name="T32" fmla="*/ 13 w 1227"/>
                <a:gd name="T33" fmla="*/ 0 h 514"/>
                <a:gd name="T34" fmla="*/ 7 w 1227"/>
                <a:gd name="T35" fmla="*/ 20 h 514"/>
                <a:gd name="T36" fmla="*/ 89 w 1227"/>
                <a:gd name="T37" fmla="*/ 61 h 514"/>
                <a:gd name="T38" fmla="*/ 154 w 1227"/>
                <a:gd name="T39" fmla="*/ 95 h 514"/>
                <a:gd name="T40" fmla="*/ 233 w 1227"/>
                <a:gd name="T41" fmla="*/ 140 h 514"/>
                <a:gd name="T42" fmla="*/ 297 w 1227"/>
                <a:gd name="T43" fmla="*/ 176 h 514"/>
                <a:gd name="T44" fmla="*/ 376 w 1227"/>
                <a:gd name="T45" fmla="*/ 222 h 514"/>
                <a:gd name="T46" fmla="*/ 441 w 1227"/>
                <a:gd name="T47" fmla="*/ 257 h 514"/>
                <a:gd name="T48" fmla="*/ 522 w 1227"/>
                <a:gd name="T49" fmla="*/ 299 h 514"/>
                <a:gd name="T50" fmla="*/ 589 w 1227"/>
                <a:gd name="T51" fmla="*/ 331 h 514"/>
                <a:gd name="T52" fmla="*/ 672 w 1227"/>
                <a:gd name="T53" fmla="*/ 368 h 514"/>
                <a:gd name="T54" fmla="*/ 741 w 1227"/>
                <a:gd name="T55" fmla="*/ 394 h 514"/>
                <a:gd name="T56" fmla="*/ 827 w 1227"/>
                <a:gd name="T57" fmla="*/ 423 h 514"/>
                <a:gd name="T58" fmla="*/ 899 w 1227"/>
                <a:gd name="T59" fmla="*/ 442 h 514"/>
                <a:gd name="T60" fmla="*/ 987 w 1227"/>
                <a:gd name="T61" fmla="*/ 463 h 514"/>
                <a:gd name="T62" fmla="*/ 1061 w 1227"/>
                <a:gd name="T63" fmla="*/ 474 h 514"/>
                <a:gd name="T64" fmla="*/ 1151 w 1227"/>
                <a:gd name="T65" fmla="*/ 486 h 514"/>
                <a:gd name="T66" fmla="*/ 1217 w 1227"/>
                <a:gd name="T67" fmla="*/ 492 h 514"/>
                <a:gd name="T68" fmla="*/ 1227 w 1227"/>
                <a:gd name="T69" fmla="*/ 48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7" h="514">
                  <a:moveTo>
                    <a:pt x="1226" y="484"/>
                  </a:moveTo>
                  <a:cubicBezTo>
                    <a:pt x="1196" y="450"/>
                    <a:pt x="1195" y="450"/>
                    <a:pt x="1191" y="449"/>
                  </a:cubicBezTo>
                  <a:cubicBezTo>
                    <a:pt x="1175" y="448"/>
                    <a:pt x="1159" y="463"/>
                    <a:pt x="1143" y="477"/>
                  </a:cubicBezTo>
                  <a:cubicBezTo>
                    <a:pt x="1129" y="489"/>
                    <a:pt x="1115" y="501"/>
                    <a:pt x="1104" y="500"/>
                  </a:cubicBezTo>
                  <a:cubicBezTo>
                    <a:pt x="1093" y="499"/>
                    <a:pt x="1082" y="483"/>
                    <a:pt x="1071" y="467"/>
                  </a:cubicBezTo>
                  <a:cubicBezTo>
                    <a:pt x="1058" y="450"/>
                    <a:pt x="1047" y="433"/>
                    <a:pt x="1031" y="431"/>
                  </a:cubicBezTo>
                  <a:cubicBezTo>
                    <a:pt x="1015" y="428"/>
                    <a:pt x="997" y="441"/>
                    <a:pt x="980" y="453"/>
                  </a:cubicBezTo>
                  <a:cubicBezTo>
                    <a:pt x="965" y="463"/>
                    <a:pt x="950" y="474"/>
                    <a:pt x="939" y="472"/>
                  </a:cubicBezTo>
                  <a:cubicBezTo>
                    <a:pt x="928" y="470"/>
                    <a:pt x="919" y="453"/>
                    <a:pt x="909" y="436"/>
                  </a:cubicBezTo>
                  <a:cubicBezTo>
                    <a:pt x="899" y="418"/>
                    <a:pt x="889" y="400"/>
                    <a:pt x="874" y="396"/>
                  </a:cubicBezTo>
                  <a:cubicBezTo>
                    <a:pt x="858" y="391"/>
                    <a:pt x="839" y="402"/>
                    <a:pt x="821" y="412"/>
                  </a:cubicBezTo>
                  <a:cubicBezTo>
                    <a:pt x="805" y="421"/>
                    <a:pt x="789" y="431"/>
                    <a:pt x="778" y="427"/>
                  </a:cubicBezTo>
                  <a:cubicBezTo>
                    <a:pt x="768" y="424"/>
                    <a:pt x="760" y="406"/>
                    <a:pt x="752" y="389"/>
                  </a:cubicBezTo>
                  <a:cubicBezTo>
                    <a:pt x="744" y="370"/>
                    <a:pt x="736" y="351"/>
                    <a:pt x="721" y="345"/>
                  </a:cubicBezTo>
                  <a:cubicBezTo>
                    <a:pt x="706" y="339"/>
                    <a:pt x="686" y="348"/>
                    <a:pt x="667" y="356"/>
                  </a:cubicBezTo>
                  <a:cubicBezTo>
                    <a:pt x="650" y="364"/>
                    <a:pt x="633" y="372"/>
                    <a:pt x="623" y="367"/>
                  </a:cubicBezTo>
                  <a:cubicBezTo>
                    <a:pt x="612" y="363"/>
                    <a:pt x="606" y="345"/>
                    <a:pt x="600" y="327"/>
                  </a:cubicBezTo>
                  <a:cubicBezTo>
                    <a:pt x="594" y="307"/>
                    <a:pt x="587" y="287"/>
                    <a:pt x="572" y="280"/>
                  </a:cubicBezTo>
                  <a:cubicBezTo>
                    <a:pt x="558" y="273"/>
                    <a:pt x="537" y="281"/>
                    <a:pt x="518" y="288"/>
                  </a:cubicBezTo>
                  <a:cubicBezTo>
                    <a:pt x="500" y="294"/>
                    <a:pt x="483" y="300"/>
                    <a:pt x="473" y="295"/>
                  </a:cubicBezTo>
                  <a:cubicBezTo>
                    <a:pt x="463" y="290"/>
                    <a:pt x="458" y="272"/>
                    <a:pt x="453" y="254"/>
                  </a:cubicBezTo>
                  <a:cubicBezTo>
                    <a:pt x="447" y="234"/>
                    <a:pt x="442" y="213"/>
                    <a:pt x="428" y="205"/>
                  </a:cubicBezTo>
                  <a:cubicBezTo>
                    <a:pt x="413" y="197"/>
                    <a:pt x="393" y="204"/>
                    <a:pt x="373" y="210"/>
                  </a:cubicBezTo>
                  <a:cubicBezTo>
                    <a:pt x="355" y="215"/>
                    <a:pt x="337" y="221"/>
                    <a:pt x="328" y="216"/>
                  </a:cubicBezTo>
                  <a:cubicBezTo>
                    <a:pt x="318" y="210"/>
                    <a:pt x="313" y="191"/>
                    <a:pt x="309" y="173"/>
                  </a:cubicBezTo>
                  <a:cubicBezTo>
                    <a:pt x="304" y="153"/>
                    <a:pt x="299" y="132"/>
                    <a:pt x="285" y="124"/>
                  </a:cubicBezTo>
                  <a:cubicBezTo>
                    <a:pt x="271" y="116"/>
                    <a:pt x="250" y="122"/>
                    <a:pt x="230" y="128"/>
                  </a:cubicBezTo>
                  <a:cubicBezTo>
                    <a:pt x="212" y="134"/>
                    <a:pt x="194" y="139"/>
                    <a:pt x="185" y="134"/>
                  </a:cubicBezTo>
                  <a:cubicBezTo>
                    <a:pt x="175" y="128"/>
                    <a:pt x="170" y="110"/>
                    <a:pt x="165" y="92"/>
                  </a:cubicBezTo>
                  <a:cubicBezTo>
                    <a:pt x="160" y="72"/>
                    <a:pt x="155" y="51"/>
                    <a:pt x="141" y="43"/>
                  </a:cubicBezTo>
                  <a:cubicBezTo>
                    <a:pt x="126" y="35"/>
                    <a:pt x="105" y="42"/>
                    <a:pt x="85" y="49"/>
                  </a:cubicBezTo>
                  <a:cubicBezTo>
                    <a:pt x="68" y="55"/>
                    <a:pt x="50" y="62"/>
                    <a:pt x="40" y="57"/>
                  </a:cubicBezTo>
                  <a:cubicBezTo>
                    <a:pt x="30" y="52"/>
                    <a:pt x="24" y="34"/>
                    <a:pt x="19" y="16"/>
                  </a:cubicBezTo>
                  <a:cubicBezTo>
                    <a:pt x="17" y="11"/>
                    <a:pt x="15" y="5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5" y="13"/>
                    <a:pt x="7" y="20"/>
                  </a:cubicBezTo>
                  <a:cubicBezTo>
                    <a:pt x="14" y="40"/>
                    <a:pt x="21" y="60"/>
                    <a:pt x="35" y="68"/>
                  </a:cubicBezTo>
                  <a:cubicBezTo>
                    <a:pt x="49" y="75"/>
                    <a:pt x="70" y="68"/>
                    <a:pt x="89" y="61"/>
                  </a:cubicBezTo>
                  <a:cubicBezTo>
                    <a:pt x="107" y="55"/>
                    <a:pt x="125" y="48"/>
                    <a:pt x="135" y="54"/>
                  </a:cubicBezTo>
                  <a:cubicBezTo>
                    <a:pt x="144" y="59"/>
                    <a:pt x="149" y="77"/>
                    <a:pt x="154" y="95"/>
                  </a:cubicBezTo>
                  <a:cubicBezTo>
                    <a:pt x="159" y="115"/>
                    <a:pt x="164" y="136"/>
                    <a:pt x="179" y="144"/>
                  </a:cubicBezTo>
                  <a:cubicBezTo>
                    <a:pt x="193" y="152"/>
                    <a:pt x="213" y="146"/>
                    <a:pt x="233" y="140"/>
                  </a:cubicBezTo>
                  <a:cubicBezTo>
                    <a:pt x="251" y="135"/>
                    <a:pt x="269" y="129"/>
                    <a:pt x="279" y="135"/>
                  </a:cubicBezTo>
                  <a:cubicBezTo>
                    <a:pt x="288" y="140"/>
                    <a:pt x="293" y="158"/>
                    <a:pt x="297" y="176"/>
                  </a:cubicBezTo>
                  <a:cubicBezTo>
                    <a:pt x="302" y="197"/>
                    <a:pt x="307" y="218"/>
                    <a:pt x="322" y="226"/>
                  </a:cubicBezTo>
                  <a:cubicBezTo>
                    <a:pt x="336" y="234"/>
                    <a:pt x="356" y="228"/>
                    <a:pt x="376" y="222"/>
                  </a:cubicBezTo>
                  <a:cubicBezTo>
                    <a:pt x="394" y="216"/>
                    <a:pt x="412" y="210"/>
                    <a:pt x="422" y="216"/>
                  </a:cubicBezTo>
                  <a:cubicBezTo>
                    <a:pt x="432" y="221"/>
                    <a:pt x="436" y="239"/>
                    <a:pt x="441" y="257"/>
                  </a:cubicBezTo>
                  <a:cubicBezTo>
                    <a:pt x="447" y="277"/>
                    <a:pt x="452" y="298"/>
                    <a:pt x="467" y="306"/>
                  </a:cubicBezTo>
                  <a:cubicBezTo>
                    <a:pt x="482" y="314"/>
                    <a:pt x="502" y="306"/>
                    <a:pt x="522" y="299"/>
                  </a:cubicBezTo>
                  <a:cubicBezTo>
                    <a:pt x="539" y="293"/>
                    <a:pt x="557" y="286"/>
                    <a:pt x="567" y="291"/>
                  </a:cubicBezTo>
                  <a:cubicBezTo>
                    <a:pt x="577" y="296"/>
                    <a:pt x="583" y="314"/>
                    <a:pt x="589" y="331"/>
                  </a:cubicBezTo>
                  <a:cubicBezTo>
                    <a:pt x="595" y="351"/>
                    <a:pt x="603" y="372"/>
                    <a:pt x="618" y="379"/>
                  </a:cubicBezTo>
                  <a:cubicBezTo>
                    <a:pt x="633" y="385"/>
                    <a:pt x="653" y="376"/>
                    <a:pt x="672" y="368"/>
                  </a:cubicBezTo>
                  <a:cubicBezTo>
                    <a:pt x="689" y="360"/>
                    <a:pt x="706" y="352"/>
                    <a:pt x="716" y="356"/>
                  </a:cubicBezTo>
                  <a:cubicBezTo>
                    <a:pt x="727" y="360"/>
                    <a:pt x="734" y="377"/>
                    <a:pt x="741" y="394"/>
                  </a:cubicBezTo>
                  <a:cubicBezTo>
                    <a:pt x="750" y="413"/>
                    <a:pt x="759" y="434"/>
                    <a:pt x="775" y="439"/>
                  </a:cubicBezTo>
                  <a:cubicBezTo>
                    <a:pt x="790" y="444"/>
                    <a:pt x="809" y="433"/>
                    <a:pt x="827" y="423"/>
                  </a:cubicBezTo>
                  <a:cubicBezTo>
                    <a:pt x="843" y="414"/>
                    <a:pt x="860" y="404"/>
                    <a:pt x="871" y="407"/>
                  </a:cubicBezTo>
                  <a:cubicBezTo>
                    <a:pt x="881" y="410"/>
                    <a:pt x="890" y="426"/>
                    <a:pt x="899" y="442"/>
                  </a:cubicBezTo>
                  <a:cubicBezTo>
                    <a:pt x="909" y="461"/>
                    <a:pt x="920" y="480"/>
                    <a:pt x="937" y="484"/>
                  </a:cubicBezTo>
                  <a:cubicBezTo>
                    <a:pt x="953" y="487"/>
                    <a:pt x="970" y="475"/>
                    <a:pt x="987" y="463"/>
                  </a:cubicBezTo>
                  <a:cubicBezTo>
                    <a:pt x="1002" y="452"/>
                    <a:pt x="1018" y="441"/>
                    <a:pt x="1029" y="443"/>
                  </a:cubicBezTo>
                  <a:cubicBezTo>
                    <a:pt x="1040" y="444"/>
                    <a:pt x="1050" y="460"/>
                    <a:pt x="1061" y="474"/>
                  </a:cubicBezTo>
                  <a:cubicBezTo>
                    <a:pt x="1073" y="492"/>
                    <a:pt x="1086" y="510"/>
                    <a:pt x="1103" y="512"/>
                  </a:cubicBezTo>
                  <a:cubicBezTo>
                    <a:pt x="1119" y="514"/>
                    <a:pt x="1135" y="500"/>
                    <a:pt x="1151" y="486"/>
                  </a:cubicBezTo>
                  <a:cubicBezTo>
                    <a:pt x="1164" y="474"/>
                    <a:pt x="1178" y="462"/>
                    <a:pt x="1189" y="461"/>
                  </a:cubicBezTo>
                  <a:cubicBezTo>
                    <a:pt x="1193" y="465"/>
                    <a:pt x="1207" y="480"/>
                    <a:pt x="1217" y="492"/>
                  </a:cubicBezTo>
                  <a:cubicBezTo>
                    <a:pt x="1221" y="496"/>
                    <a:pt x="1224" y="499"/>
                    <a:pt x="1227" y="502"/>
                  </a:cubicBezTo>
                  <a:cubicBezTo>
                    <a:pt x="1227" y="484"/>
                    <a:pt x="1227" y="484"/>
                    <a:pt x="1227" y="484"/>
                  </a:cubicBezTo>
                  <a:cubicBezTo>
                    <a:pt x="1227" y="484"/>
                    <a:pt x="1227" y="484"/>
                    <a:pt x="1226" y="4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4198938" y="6726238"/>
              <a:ext cx="950913" cy="242888"/>
            </a:xfrm>
            <a:custGeom>
              <a:avLst/>
              <a:gdLst>
                <a:gd name="T0" fmla="*/ 37 w 313"/>
                <a:gd name="T1" fmla="*/ 0 h 80"/>
                <a:gd name="T2" fmla="*/ 0 w 313"/>
                <a:gd name="T3" fmla="*/ 0 h 80"/>
                <a:gd name="T4" fmla="*/ 313 w 313"/>
                <a:gd name="T5" fmla="*/ 80 h 80"/>
                <a:gd name="T6" fmla="*/ 313 w 313"/>
                <a:gd name="T7" fmla="*/ 68 h 80"/>
                <a:gd name="T8" fmla="*/ 37 w 3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0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4" y="38"/>
                    <a:pt x="207" y="64"/>
                    <a:pt x="313" y="80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220" y="53"/>
                    <a:pt x="128" y="3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3175" y="6726238"/>
              <a:ext cx="5153025" cy="1803400"/>
            </a:xfrm>
            <a:custGeom>
              <a:avLst/>
              <a:gdLst>
                <a:gd name="T0" fmla="*/ 1616 w 1697"/>
                <a:gd name="T1" fmla="*/ 577 h 593"/>
                <a:gd name="T2" fmla="*/ 706 w 1697"/>
                <a:gd name="T3" fmla="*/ 254 h 593"/>
                <a:gd name="T4" fmla="*/ 58 w 1697"/>
                <a:gd name="T5" fmla="*/ 0 h 593"/>
                <a:gd name="T6" fmla="*/ 12 w 1697"/>
                <a:gd name="T7" fmla="*/ 0 h 593"/>
                <a:gd name="T8" fmla="*/ 6 w 1697"/>
                <a:gd name="T9" fmla="*/ 0 h 593"/>
                <a:gd name="T10" fmla="*/ 0 w 1697"/>
                <a:gd name="T11" fmla="*/ 6 h 593"/>
                <a:gd name="T12" fmla="*/ 7 w 1697"/>
                <a:gd name="T13" fmla="*/ 12 h 593"/>
                <a:gd name="T14" fmla="*/ 700 w 1697"/>
                <a:gd name="T15" fmla="*/ 264 h 593"/>
                <a:gd name="T16" fmla="*/ 1615 w 1697"/>
                <a:gd name="T17" fmla="*/ 589 h 593"/>
                <a:gd name="T18" fmla="*/ 1697 w 1697"/>
                <a:gd name="T19" fmla="*/ 593 h 593"/>
                <a:gd name="T20" fmla="*/ 1697 w 1697"/>
                <a:gd name="T21" fmla="*/ 581 h 593"/>
                <a:gd name="T22" fmla="*/ 1616 w 1697"/>
                <a:gd name="T23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7" h="593">
                  <a:moveTo>
                    <a:pt x="1616" y="577"/>
                  </a:moveTo>
                  <a:cubicBezTo>
                    <a:pt x="1225" y="552"/>
                    <a:pt x="949" y="394"/>
                    <a:pt x="706" y="254"/>
                  </a:cubicBezTo>
                  <a:cubicBezTo>
                    <a:pt x="497" y="134"/>
                    <a:pt x="295" y="8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263" y="3"/>
                    <a:pt x="468" y="131"/>
                    <a:pt x="700" y="264"/>
                  </a:cubicBezTo>
                  <a:cubicBezTo>
                    <a:pt x="944" y="405"/>
                    <a:pt x="1221" y="564"/>
                    <a:pt x="1615" y="589"/>
                  </a:cubicBezTo>
                  <a:cubicBezTo>
                    <a:pt x="1642" y="591"/>
                    <a:pt x="1670" y="592"/>
                    <a:pt x="1697" y="593"/>
                  </a:cubicBezTo>
                  <a:cubicBezTo>
                    <a:pt x="1697" y="581"/>
                    <a:pt x="1697" y="581"/>
                    <a:pt x="1697" y="581"/>
                  </a:cubicBezTo>
                  <a:cubicBezTo>
                    <a:pt x="1670" y="580"/>
                    <a:pt x="1643" y="579"/>
                    <a:pt x="1616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379788" y="6726238"/>
              <a:ext cx="1770063" cy="561975"/>
            </a:xfrm>
            <a:custGeom>
              <a:avLst/>
              <a:gdLst>
                <a:gd name="T0" fmla="*/ 27 w 583"/>
                <a:gd name="T1" fmla="*/ 0 h 185"/>
                <a:gd name="T2" fmla="*/ 0 w 583"/>
                <a:gd name="T3" fmla="*/ 0 h 185"/>
                <a:gd name="T4" fmla="*/ 583 w 583"/>
                <a:gd name="T5" fmla="*/ 185 h 185"/>
                <a:gd name="T6" fmla="*/ 583 w 583"/>
                <a:gd name="T7" fmla="*/ 173 h 185"/>
                <a:gd name="T8" fmla="*/ 27 w 583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85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9" y="75"/>
                    <a:pt x="341" y="155"/>
                    <a:pt x="583" y="185"/>
                  </a:cubicBezTo>
                  <a:cubicBezTo>
                    <a:pt x="583" y="173"/>
                    <a:pt x="583" y="173"/>
                    <a:pt x="583" y="173"/>
                  </a:cubicBezTo>
                  <a:cubicBezTo>
                    <a:pt x="355" y="144"/>
                    <a:pt x="171" y="7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2692400" y="6726238"/>
              <a:ext cx="2457450" cy="877888"/>
            </a:xfrm>
            <a:custGeom>
              <a:avLst/>
              <a:gdLst>
                <a:gd name="T0" fmla="*/ 25 w 809"/>
                <a:gd name="T1" fmla="*/ 0 h 289"/>
                <a:gd name="T2" fmla="*/ 0 w 809"/>
                <a:gd name="T3" fmla="*/ 0 h 289"/>
                <a:gd name="T4" fmla="*/ 809 w 809"/>
                <a:gd name="T5" fmla="*/ 289 h 289"/>
                <a:gd name="T6" fmla="*/ 809 w 809"/>
                <a:gd name="T7" fmla="*/ 276 h 289"/>
                <a:gd name="T8" fmla="*/ 25 w 80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28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" y="119"/>
                    <a:pt x="464" y="255"/>
                    <a:pt x="809" y="289"/>
                  </a:cubicBezTo>
                  <a:cubicBezTo>
                    <a:pt x="809" y="276"/>
                    <a:pt x="809" y="276"/>
                    <a:pt x="809" y="276"/>
                  </a:cubicBezTo>
                  <a:cubicBezTo>
                    <a:pt x="477" y="244"/>
                    <a:pt x="228" y="11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AEA880-0F21-4F2F-B708-6B4604E03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531052-E88A-4D8B-946F-D70738264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5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16</a:t>
            </a:fld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229387" y="-5981"/>
            <a:ext cx="5153026" cy="1803400"/>
            <a:chOff x="-3175" y="6726238"/>
            <a:chExt cx="5153026" cy="1803400"/>
          </a:xfrm>
          <a:solidFill>
            <a:schemeClr val="accent1"/>
          </a:solidFill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033588" y="6726238"/>
              <a:ext cx="3116263" cy="1189038"/>
            </a:xfrm>
            <a:custGeom>
              <a:avLst/>
              <a:gdLst>
                <a:gd name="T0" fmla="*/ 123 w 1026"/>
                <a:gd name="T1" fmla="*/ 56 h 391"/>
                <a:gd name="T2" fmla="*/ 25 w 1026"/>
                <a:gd name="T3" fmla="*/ 0 h 391"/>
                <a:gd name="T4" fmla="*/ 0 w 1026"/>
                <a:gd name="T5" fmla="*/ 0 h 391"/>
                <a:gd name="T6" fmla="*/ 117 w 1026"/>
                <a:gd name="T7" fmla="*/ 66 h 391"/>
                <a:gd name="T8" fmla="*/ 1026 w 1026"/>
                <a:gd name="T9" fmla="*/ 391 h 391"/>
                <a:gd name="T10" fmla="*/ 1026 w 1026"/>
                <a:gd name="T11" fmla="*/ 379 h 391"/>
                <a:gd name="T12" fmla="*/ 123 w 1026"/>
                <a:gd name="T13" fmla="*/ 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391">
                  <a:moveTo>
                    <a:pt x="123" y="56"/>
                  </a:moveTo>
                  <a:cubicBezTo>
                    <a:pt x="89" y="37"/>
                    <a:pt x="57" y="18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1"/>
                    <a:pt x="77" y="43"/>
                    <a:pt x="117" y="66"/>
                  </a:cubicBezTo>
                  <a:cubicBezTo>
                    <a:pt x="360" y="206"/>
                    <a:pt x="635" y="364"/>
                    <a:pt x="1026" y="391"/>
                  </a:cubicBezTo>
                  <a:cubicBezTo>
                    <a:pt x="1026" y="379"/>
                    <a:pt x="1026" y="379"/>
                    <a:pt x="1026" y="379"/>
                  </a:cubicBezTo>
                  <a:cubicBezTo>
                    <a:pt x="638" y="352"/>
                    <a:pt x="365" y="195"/>
                    <a:pt x="12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423988" y="6726238"/>
              <a:ext cx="3725863" cy="1563688"/>
            </a:xfrm>
            <a:custGeom>
              <a:avLst/>
              <a:gdLst>
                <a:gd name="T0" fmla="*/ 1191 w 1227"/>
                <a:gd name="T1" fmla="*/ 449 h 514"/>
                <a:gd name="T2" fmla="*/ 1104 w 1227"/>
                <a:gd name="T3" fmla="*/ 500 h 514"/>
                <a:gd name="T4" fmla="*/ 1031 w 1227"/>
                <a:gd name="T5" fmla="*/ 431 h 514"/>
                <a:gd name="T6" fmla="*/ 939 w 1227"/>
                <a:gd name="T7" fmla="*/ 472 h 514"/>
                <a:gd name="T8" fmla="*/ 874 w 1227"/>
                <a:gd name="T9" fmla="*/ 396 h 514"/>
                <a:gd name="T10" fmla="*/ 778 w 1227"/>
                <a:gd name="T11" fmla="*/ 427 h 514"/>
                <a:gd name="T12" fmla="*/ 721 w 1227"/>
                <a:gd name="T13" fmla="*/ 345 h 514"/>
                <a:gd name="T14" fmla="*/ 623 w 1227"/>
                <a:gd name="T15" fmla="*/ 367 h 514"/>
                <a:gd name="T16" fmla="*/ 572 w 1227"/>
                <a:gd name="T17" fmla="*/ 280 h 514"/>
                <a:gd name="T18" fmla="*/ 473 w 1227"/>
                <a:gd name="T19" fmla="*/ 295 h 514"/>
                <a:gd name="T20" fmla="*/ 428 w 1227"/>
                <a:gd name="T21" fmla="*/ 205 h 514"/>
                <a:gd name="T22" fmla="*/ 328 w 1227"/>
                <a:gd name="T23" fmla="*/ 216 h 514"/>
                <a:gd name="T24" fmla="*/ 285 w 1227"/>
                <a:gd name="T25" fmla="*/ 124 h 514"/>
                <a:gd name="T26" fmla="*/ 185 w 1227"/>
                <a:gd name="T27" fmla="*/ 134 h 514"/>
                <a:gd name="T28" fmla="*/ 141 w 1227"/>
                <a:gd name="T29" fmla="*/ 43 h 514"/>
                <a:gd name="T30" fmla="*/ 40 w 1227"/>
                <a:gd name="T31" fmla="*/ 57 h 514"/>
                <a:gd name="T32" fmla="*/ 13 w 1227"/>
                <a:gd name="T33" fmla="*/ 0 h 514"/>
                <a:gd name="T34" fmla="*/ 7 w 1227"/>
                <a:gd name="T35" fmla="*/ 20 h 514"/>
                <a:gd name="T36" fmla="*/ 89 w 1227"/>
                <a:gd name="T37" fmla="*/ 61 h 514"/>
                <a:gd name="T38" fmla="*/ 154 w 1227"/>
                <a:gd name="T39" fmla="*/ 95 h 514"/>
                <a:gd name="T40" fmla="*/ 233 w 1227"/>
                <a:gd name="T41" fmla="*/ 140 h 514"/>
                <a:gd name="T42" fmla="*/ 297 w 1227"/>
                <a:gd name="T43" fmla="*/ 176 h 514"/>
                <a:gd name="T44" fmla="*/ 376 w 1227"/>
                <a:gd name="T45" fmla="*/ 222 h 514"/>
                <a:gd name="T46" fmla="*/ 441 w 1227"/>
                <a:gd name="T47" fmla="*/ 257 h 514"/>
                <a:gd name="T48" fmla="*/ 522 w 1227"/>
                <a:gd name="T49" fmla="*/ 299 h 514"/>
                <a:gd name="T50" fmla="*/ 589 w 1227"/>
                <a:gd name="T51" fmla="*/ 331 h 514"/>
                <a:gd name="T52" fmla="*/ 672 w 1227"/>
                <a:gd name="T53" fmla="*/ 368 h 514"/>
                <a:gd name="T54" fmla="*/ 741 w 1227"/>
                <a:gd name="T55" fmla="*/ 394 h 514"/>
                <a:gd name="T56" fmla="*/ 827 w 1227"/>
                <a:gd name="T57" fmla="*/ 423 h 514"/>
                <a:gd name="T58" fmla="*/ 899 w 1227"/>
                <a:gd name="T59" fmla="*/ 442 h 514"/>
                <a:gd name="T60" fmla="*/ 987 w 1227"/>
                <a:gd name="T61" fmla="*/ 463 h 514"/>
                <a:gd name="T62" fmla="*/ 1061 w 1227"/>
                <a:gd name="T63" fmla="*/ 474 h 514"/>
                <a:gd name="T64" fmla="*/ 1151 w 1227"/>
                <a:gd name="T65" fmla="*/ 486 h 514"/>
                <a:gd name="T66" fmla="*/ 1217 w 1227"/>
                <a:gd name="T67" fmla="*/ 492 h 514"/>
                <a:gd name="T68" fmla="*/ 1227 w 1227"/>
                <a:gd name="T69" fmla="*/ 48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7" h="514">
                  <a:moveTo>
                    <a:pt x="1226" y="484"/>
                  </a:moveTo>
                  <a:cubicBezTo>
                    <a:pt x="1196" y="450"/>
                    <a:pt x="1195" y="450"/>
                    <a:pt x="1191" y="449"/>
                  </a:cubicBezTo>
                  <a:cubicBezTo>
                    <a:pt x="1175" y="448"/>
                    <a:pt x="1159" y="463"/>
                    <a:pt x="1143" y="477"/>
                  </a:cubicBezTo>
                  <a:cubicBezTo>
                    <a:pt x="1129" y="489"/>
                    <a:pt x="1115" y="501"/>
                    <a:pt x="1104" y="500"/>
                  </a:cubicBezTo>
                  <a:cubicBezTo>
                    <a:pt x="1093" y="499"/>
                    <a:pt x="1082" y="483"/>
                    <a:pt x="1071" y="467"/>
                  </a:cubicBezTo>
                  <a:cubicBezTo>
                    <a:pt x="1058" y="450"/>
                    <a:pt x="1047" y="433"/>
                    <a:pt x="1031" y="431"/>
                  </a:cubicBezTo>
                  <a:cubicBezTo>
                    <a:pt x="1015" y="428"/>
                    <a:pt x="997" y="441"/>
                    <a:pt x="980" y="453"/>
                  </a:cubicBezTo>
                  <a:cubicBezTo>
                    <a:pt x="965" y="463"/>
                    <a:pt x="950" y="474"/>
                    <a:pt x="939" y="472"/>
                  </a:cubicBezTo>
                  <a:cubicBezTo>
                    <a:pt x="928" y="470"/>
                    <a:pt x="919" y="453"/>
                    <a:pt x="909" y="436"/>
                  </a:cubicBezTo>
                  <a:cubicBezTo>
                    <a:pt x="899" y="418"/>
                    <a:pt x="889" y="400"/>
                    <a:pt x="874" y="396"/>
                  </a:cubicBezTo>
                  <a:cubicBezTo>
                    <a:pt x="858" y="391"/>
                    <a:pt x="839" y="402"/>
                    <a:pt x="821" y="412"/>
                  </a:cubicBezTo>
                  <a:cubicBezTo>
                    <a:pt x="805" y="421"/>
                    <a:pt x="789" y="431"/>
                    <a:pt x="778" y="427"/>
                  </a:cubicBezTo>
                  <a:cubicBezTo>
                    <a:pt x="768" y="424"/>
                    <a:pt x="760" y="406"/>
                    <a:pt x="752" y="389"/>
                  </a:cubicBezTo>
                  <a:cubicBezTo>
                    <a:pt x="744" y="370"/>
                    <a:pt x="736" y="351"/>
                    <a:pt x="721" y="345"/>
                  </a:cubicBezTo>
                  <a:cubicBezTo>
                    <a:pt x="706" y="339"/>
                    <a:pt x="686" y="348"/>
                    <a:pt x="667" y="356"/>
                  </a:cubicBezTo>
                  <a:cubicBezTo>
                    <a:pt x="650" y="364"/>
                    <a:pt x="633" y="372"/>
                    <a:pt x="623" y="367"/>
                  </a:cubicBezTo>
                  <a:cubicBezTo>
                    <a:pt x="612" y="363"/>
                    <a:pt x="606" y="345"/>
                    <a:pt x="600" y="327"/>
                  </a:cubicBezTo>
                  <a:cubicBezTo>
                    <a:pt x="594" y="307"/>
                    <a:pt x="587" y="287"/>
                    <a:pt x="572" y="280"/>
                  </a:cubicBezTo>
                  <a:cubicBezTo>
                    <a:pt x="558" y="273"/>
                    <a:pt x="537" y="281"/>
                    <a:pt x="518" y="288"/>
                  </a:cubicBezTo>
                  <a:cubicBezTo>
                    <a:pt x="500" y="294"/>
                    <a:pt x="483" y="300"/>
                    <a:pt x="473" y="295"/>
                  </a:cubicBezTo>
                  <a:cubicBezTo>
                    <a:pt x="463" y="290"/>
                    <a:pt x="458" y="272"/>
                    <a:pt x="453" y="254"/>
                  </a:cubicBezTo>
                  <a:cubicBezTo>
                    <a:pt x="447" y="234"/>
                    <a:pt x="442" y="213"/>
                    <a:pt x="428" y="205"/>
                  </a:cubicBezTo>
                  <a:cubicBezTo>
                    <a:pt x="413" y="197"/>
                    <a:pt x="393" y="204"/>
                    <a:pt x="373" y="210"/>
                  </a:cubicBezTo>
                  <a:cubicBezTo>
                    <a:pt x="355" y="215"/>
                    <a:pt x="337" y="221"/>
                    <a:pt x="328" y="216"/>
                  </a:cubicBezTo>
                  <a:cubicBezTo>
                    <a:pt x="318" y="210"/>
                    <a:pt x="313" y="191"/>
                    <a:pt x="309" y="173"/>
                  </a:cubicBezTo>
                  <a:cubicBezTo>
                    <a:pt x="304" y="153"/>
                    <a:pt x="299" y="132"/>
                    <a:pt x="285" y="124"/>
                  </a:cubicBezTo>
                  <a:cubicBezTo>
                    <a:pt x="271" y="116"/>
                    <a:pt x="250" y="122"/>
                    <a:pt x="230" y="128"/>
                  </a:cubicBezTo>
                  <a:cubicBezTo>
                    <a:pt x="212" y="134"/>
                    <a:pt x="194" y="139"/>
                    <a:pt x="185" y="134"/>
                  </a:cubicBezTo>
                  <a:cubicBezTo>
                    <a:pt x="175" y="128"/>
                    <a:pt x="170" y="110"/>
                    <a:pt x="165" y="92"/>
                  </a:cubicBezTo>
                  <a:cubicBezTo>
                    <a:pt x="160" y="72"/>
                    <a:pt x="155" y="51"/>
                    <a:pt x="141" y="43"/>
                  </a:cubicBezTo>
                  <a:cubicBezTo>
                    <a:pt x="126" y="35"/>
                    <a:pt x="105" y="42"/>
                    <a:pt x="85" y="49"/>
                  </a:cubicBezTo>
                  <a:cubicBezTo>
                    <a:pt x="68" y="55"/>
                    <a:pt x="50" y="62"/>
                    <a:pt x="40" y="57"/>
                  </a:cubicBezTo>
                  <a:cubicBezTo>
                    <a:pt x="30" y="52"/>
                    <a:pt x="24" y="34"/>
                    <a:pt x="19" y="16"/>
                  </a:cubicBezTo>
                  <a:cubicBezTo>
                    <a:pt x="17" y="11"/>
                    <a:pt x="15" y="5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5" y="13"/>
                    <a:pt x="7" y="20"/>
                  </a:cubicBezTo>
                  <a:cubicBezTo>
                    <a:pt x="14" y="40"/>
                    <a:pt x="21" y="60"/>
                    <a:pt x="35" y="68"/>
                  </a:cubicBezTo>
                  <a:cubicBezTo>
                    <a:pt x="49" y="75"/>
                    <a:pt x="70" y="68"/>
                    <a:pt x="89" y="61"/>
                  </a:cubicBezTo>
                  <a:cubicBezTo>
                    <a:pt x="107" y="55"/>
                    <a:pt x="125" y="48"/>
                    <a:pt x="135" y="54"/>
                  </a:cubicBezTo>
                  <a:cubicBezTo>
                    <a:pt x="144" y="59"/>
                    <a:pt x="149" y="77"/>
                    <a:pt x="154" y="95"/>
                  </a:cubicBezTo>
                  <a:cubicBezTo>
                    <a:pt x="159" y="115"/>
                    <a:pt x="164" y="136"/>
                    <a:pt x="179" y="144"/>
                  </a:cubicBezTo>
                  <a:cubicBezTo>
                    <a:pt x="193" y="152"/>
                    <a:pt x="213" y="146"/>
                    <a:pt x="233" y="140"/>
                  </a:cubicBezTo>
                  <a:cubicBezTo>
                    <a:pt x="251" y="135"/>
                    <a:pt x="269" y="129"/>
                    <a:pt x="279" y="135"/>
                  </a:cubicBezTo>
                  <a:cubicBezTo>
                    <a:pt x="288" y="140"/>
                    <a:pt x="293" y="158"/>
                    <a:pt x="297" y="176"/>
                  </a:cubicBezTo>
                  <a:cubicBezTo>
                    <a:pt x="302" y="197"/>
                    <a:pt x="307" y="218"/>
                    <a:pt x="322" y="226"/>
                  </a:cubicBezTo>
                  <a:cubicBezTo>
                    <a:pt x="336" y="234"/>
                    <a:pt x="356" y="228"/>
                    <a:pt x="376" y="222"/>
                  </a:cubicBezTo>
                  <a:cubicBezTo>
                    <a:pt x="394" y="216"/>
                    <a:pt x="412" y="210"/>
                    <a:pt x="422" y="216"/>
                  </a:cubicBezTo>
                  <a:cubicBezTo>
                    <a:pt x="432" y="221"/>
                    <a:pt x="436" y="239"/>
                    <a:pt x="441" y="257"/>
                  </a:cubicBezTo>
                  <a:cubicBezTo>
                    <a:pt x="447" y="277"/>
                    <a:pt x="452" y="298"/>
                    <a:pt x="467" y="306"/>
                  </a:cubicBezTo>
                  <a:cubicBezTo>
                    <a:pt x="482" y="314"/>
                    <a:pt x="502" y="306"/>
                    <a:pt x="522" y="299"/>
                  </a:cubicBezTo>
                  <a:cubicBezTo>
                    <a:pt x="539" y="293"/>
                    <a:pt x="557" y="286"/>
                    <a:pt x="567" y="291"/>
                  </a:cubicBezTo>
                  <a:cubicBezTo>
                    <a:pt x="577" y="296"/>
                    <a:pt x="583" y="314"/>
                    <a:pt x="589" y="331"/>
                  </a:cubicBezTo>
                  <a:cubicBezTo>
                    <a:pt x="595" y="351"/>
                    <a:pt x="603" y="372"/>
                    <a:pt x="618" y="379"/>
                  </a:cubicBezTo>
                  <a:cubicBezTo>
                    <a:pt x="633" y="385"/>
                    <a:pt x="653" y="376"/>
                    <a:pt x="672" y="368"/>
                  </a:cubicBezTo>
                  <a:cubicBezTo>
                    <a:pt x="689" y="360"/>
                    <a:pt x="706" y="352"/>
                    <a:pt x="716" y="356"/>
                  </a:cubicBezTo>
                  <a:cubicBezTo>
                    <a:pt x="727" y="360"/>
                    <a:pt x="734" y="377"/>
                    <a:pt x="741" y="394"/>
                  </a:cubicBezTo>
                  <a:cubicBezTo>
                    <a:pt x="750" y="413"/>
                    <a:pt x="759" y="434"/>
                    <a:pt x="775" y="439"/>
                  </a:cubicBezTo>
                  <a:cubicBezTo>
                    <a:pt x="790" y="444"/>
                    <a:pt x="809" y="433"/>
                    <a:pt x="827" y="423"/>
                  </a:cubicBezTo>
                  <a:cubicBezTo>
                    <a:pt x="843" y="414"/>
                    <a:pt x="860" y="404"/>
                    <a:pt x="871" y="407"/>
                  </a:cubicBezTo>
                  <a:cubicBezTo>
                    <a:pt x="881" y="410"/>
                    <a:pt x="890" y="426"/>
                    <a:pt x="899" y="442"/>
                  </a:cubicBezTo>
                  <a:cubicBezTo>
                    <a:pt x="909" y="461"/>
                    <a:pt x="920" y="480"/>
                    <a:pt x="937" y="484"/>
                  </a:cubicBezTo>
                  <a:cubicBezTo>
                    <a:pt x="953" y="487"/>
                    <a:pt x="970" y="475"/>
                    <a:pt x="987" y="463"/>
                  </a:cubicBezTo>
                  <a:cubicBezTo>
                    <a:pt x="1002" y="452"/>
                    <a:pt x="1018" y="441"/>
                    <a:pt x="1029" y="443"/>
                  </a:cubicBezTo>
                  <a:cubicBezTo>
                    <a:pt x="1040" y="444"/>
                    <a:pt x="1050" y="460"/>
                    <a:pt x="1061" y="474"/>
                  </a:cubicBezTo>
                  <a:cubicBezTo>
                    <a:pt x="1073" y="492"/>
                    <a:pt x="1086" y="510"/>
                    <a:pt x="1103" y="512"/>
                  </a:cubicBezTo>
                  <a:cubicBezTo>
                    <a:pt x="1119" y="514"/>
                    <a:pt x="1135" y="500"/>
                    <a:pt x="1151" y="486"/>
                  </a:cubicBezTo>
                  <a:cubicBezTo>
                    <a:pt x="1164" y="474"/>
                    <a:pt x="1178" y="462"/>
                    <a:pt x="1189" y="461"/>
                  </a:cubicBezTo>
                  <a:cubicBezTo>
                    <a:pt x="1193" y="465"/>
                    <a:pt x="1207" y="480"/>
                    <a:pt x="1217" y="492"/>
                  </a:cubicBezTo>
                  <a:cubicBezTo>
                    <a:pt x="1221" y="496"/>
                    <a:pt x="1224" y="499"/>
                    <a:pt x="1227" y="502"/>
                  </a:cubicBezTo>
                  <a:cubicBezTo>
                    <a:pt x="1227" y="484"/>
                    <a:pt x="1227" y="484"/>
                    <a:pt x="1227" y="484"/>
                  </a:cubicBezTo>
                  <a:cubicBezTo>
                    <a:pt x="1227" y="484"/>
                    <a:pt x="1227" y="484"/>
                    <a:pt x="1226" y="4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198938" y="6726238"/>
              <a:ext cx="950913" cy="242888"/>
            </a:xfrm>
            <a:custGeom>
              <a:avLst/>
              <a:gdLst>
                <a:gd name="T0" fmla="*/ 37 w 313"/>
                <a:gd name="T1" fmla="*/ 0 h 80"/>
                <a:gd name="T2" fmla="*/ 0 w 313"/>
                <a:gd name="T3" fmla="*/ 0 h 80"/>
                <a:gd name="T4" fmla="*/ 313 w 313"/>
                <a:gd name="T5" fmla="*/ 80 h 80"/>
                <a:gd name="T6" fmla="*/ 313 w 313"/>
                <a:gd name="T7" fmla="*/ 68 h 80"/>
                <a:gd name="T8" fmla="*/ 37 w 3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0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4" y="38"/>
                    <a:pt x="207" y="64"/>
                    <a:pt x="313" y="80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220" y="53"/>
                    <a:pt x="128" y="3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-3175" y="6726238"/>
              <a:ext cx="5153025" cy="1803400"/>
            </a:xfrm>
            <a:custGeom>
              <a:avLst/>
              <a:gdLst>
                <a:gd name="T0" fmla="*/ 1616 w 1697"/>
                <a:gd name="T1" fmla="*/ 577 h 593"/>
                <a:gd name="T2" fmla="*/ 706 w 1697"/>
                <a:gd name="T3" fmla="*/ 254 h 593"/>
                <a:gd name="T4" fmla="*/ 58 w 1697"/>
                <a:gd name="T5" fmla="*/ 0 h 593"/>
                <a:gd name="T6" fmla="*/ 12 w 1697"/>
                <a:gd name="T7" fmla="*/ 0 h 593"/>
                <a:gd name="T8" fmla="*/ 6 w 1697"/>
                <a:gd name="T9" fmla="*/ 0 h 593"/>
                <a:gd name="T10" fmla="*/ 0 w 1697"/>
                <a:gd name="T11" fmla="*/ 6 h 593"/>
                <a:gd name="T12" fmla="*/ 7 w 1697"/>
                <a:gd name="T13" fmla="*/ 12 h 593"/>
                <a:gd name="T14" fmla="*/ 700 w 1697"/>
                <a:gd name="T15" fmla="*/ 264 h 593"/>
                <a:gd name="T16" fmla="*/ 1615 w 1697"/>
                <a:gd name="T17" fmla="*/ 589 h 593"/>
                <a:gd name="T18" fmla="*/ 1697 w 1697"/>
                <a:gd name="T19" fmla="*/ 593 h 593"/>
                <a:gd name="T20" fmla="*/ 1697 w 1697"/>
                <a:gd name="T21" fmla="*/ 581 h 593"/>
                <a:gd name="T22" fmla="*/ 1616 w 1697"/>
                <a:gd name="T23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7" h="593">
                  <a:moveTo>
                    <a:pt x="1616" y="577"/>
                  </a:moveTo>
                  <a:cubicBezTo>
                    <a:pt x="1225" y="552"/>
                    <a:pt x="949" y="394"/>
                    <a:pt x="706" y="254"/>
                  </a:cubicBezTo>
                  <a:cubicBezTo>
                    <a:pt x="497" y="134"/>
                    <a:pt x="295" y="8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263" y="3"/>
                    <a:pt x="468" y="131"/>
                    <a:pt x="700" y="264"/>
                  </a:cubicBezTo>
                  <a:cubicBezTo>
                    <a:pt x="944" y="405"/>
                    <a:pt x="1221" y="564"/>
                    <a:pt x="1615" y="589"/>
                  </a:cubicBezTo>
                  <a:cubicBezTo>
                    <a:pt x="1642" y="591"/>
                    <a:pt x="1670" y="592"/>
                    <a:pt x="1697" y="593"/>
                  </a:cubicBezTo>
                  <a:cubicBezTo>
                    <a:pt x="1697" y="581"/>
                    <a:pt x="1697" y="581"/>
                    <a:pt x="1697" y="581"/>
                  </a:cubicBezTo>
                  <a:cubicBezTo>
                    <a:pt x="1670" y="580"/>
                    <a:pt x="1643" y="579"/>
                    <a:pt x="1616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379788" y="6726238"/>
              <a:ext cx="1770063" cy="561975"/>
            </a:xfrm>
            <a:custGeom>
              <a:avLst/>
              <a:gdLst>
                <a:gd name="T0" fmla="*/ 27 w 583"/>
                <a:gd name="T1" fmla="*/ 0 h 185"/>
                <a:gd name="T2" fmla="*/ 0 w 583"/>
                <a:gd name="T3" fmla="*/ 0 h 185"/>
                <a:gd name="T4" fmla="*/ 583 w 583"/>
                <a:gd name="T5" fmla="*/ 185 h 185"/>
                <a:gd name="T6" fmla="*/ 583 w 583"/>
                <a:gd name="T7" fmla="*/ 173 h 185"/>
                <a:gd name="T8" fmla="*/ 27 w 583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85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9" y="75"/>
                    <a:pt x="341" y="155"/>
                    <a:pt x="583" y="185"/>
                  </a:cubicBezTo>
                  <a:cubicBezTo>
                    <a:pt x="583" y="173"/>
                    <a:pt x="583" y="173"/>
                    <a:pt x="583" y="173"/>
                  </a:cubicBezTo>
                  <a:cubicBezTo>
                    <a:pt x="355" y="144"/>
                    <a:pt x="171" y="7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692400" y="6726238"/>
              <a:ext cx="2457450" cy="877888"/>
            </a:xfrm>
            <a:custGeom>
              <a:avLst/>
              <a:gdLst>
                <a:gd name="T0" fmla="*/ 25 w 809"/>
                <a:gd name="T1" fmla="*/ 0 h 289"/>
                <a:gd name="T2" fmla="*/ 0 w 809"/>
                <a:gd name="T3" fmla="*/ 0 h 289"/>
                <a:gd name="T4" fmla="*/ 809 w 809"/>
                <a:gd name="T5" fmla="*/ 289 h 289"/>
                <a:gd name="T6" fmla="*/ 809 w 809"/>
                <a:gd name="T7" fmla="*/ 276 h 289"/>
                <a:gd name="T8" fmla="*/ 25 w 80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28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" y="119"/>
                    <a:pt x="464" y="255"/>
                    <a:pt x="809" y="289"/>
                  </a:cubicBezTo>
                  <a:cubicBezTo>
                    <a:pt x="809" y="276"/>
                    <a:pt x="809" y="276"/>
                    <a:pt x="809" y="276"/>
                  </a:cubicBezTo>
                  <a:cubicBezTo>
                    <a:pt x="477" y="244"/>
                    <a:pt x="228" y="11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 flipH="1">
            <a:off x="2494497" y="10271605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E8C4CE-8A45-4CDC-A9BB-AC5D8044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82" y="2951688"/>
            <a:ext cx="9261390" cy="71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88941" y="1098257"/>
            <a:ext cx="15604530" cy="5425268"/>
          </a:xfrm>
        </p:spPr>
        <p:txBody>
          <a:bodyPr/>
          <a:lstStyle/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Краткое описание 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8368016">
            <a:off x="3262238" y="9349952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29777" y="4021369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4422" y="5436612"/>
            <a:ext cx="1353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j-lt"/>
              </a:rPr>
              <a:t>Здесь идет краткое описание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58C5E-D01A-4088-BAFC-3AC43AF05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057B8EA-D1AD-41B6-95C2-8B0C7B2F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39927" y="1166146"/>
            <a:ext cx="9691236" cy="3578608"/>
          </a:xfrm>
        </p:spPr>
        <p:txBody>
          <a:bodyPr/>
          <a:lstStyle/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Проблемная ситуация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0700000">
            <a:off x="3551659" y="7934415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4422" y="5436612"/>
            <a:ext cx="1353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j-lt"/>
              </a:rPr>
              <a:t>Здесь идет описание проблемы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58C5E-D01A-4088-BAFC-3AC43AF05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1" name="Group 27">
            <a:extLst>
              <a:ext uri="{FF2B5EF4-FFF2-40B4-BE49-F238E27FC236}">
                <a16:creationId xmlns:a16="http://schemas.microsoft.com/office/drawing/2014/main" id="{7C1BC78F-5402-4FDD-86B8-B31525115193}"/>
              </a:ext>
            </a:extLst>
          </p:cNvPr>
          <p:cNvGrpSpPr/>
          <p:nvPr/>
        </p:nvGrpSpPr>
        <p:grpSpPr>
          <a:xfrm>
            <a:off x="19229387" y="-5981"/>
            <a:ext cx="5153026" cy="1803400"/>
            <a:chOff x="-3175" y="6726238"/>
            <a:chExt cx="5153026" cy="1803400"/>
          </a:xfrm>
          <a:solidFill>
            <a:schemeClr val="accent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CF5E6A0-1361-4147-B77B-0C4F7D1F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726238"/>
              <a:ext cx="3116263" cy="1189038"/>
            </a:xfrm>
            <a:custGeom>
              <a:avLst/>
              <a:gdLst>
                <a:gd name="T0" fmla="*/ 123 w 1026"/>
                <a:gd name="T1" fmla="*/ 56 h 391"/>
                <a:gd name="T2" fmla="*/ 25 w 1026"/>
                <a:gd name="T3" fmla="*/ 0 h 391"/>
                <a:gd name="T4" fmla="*/ 0 w 1026"/>
                <a:gd name="T5" fmla="*/ 0 h 391"/>
                <a:gd name="T6" fmla="*/ 117 w 1026"/>
                <a:gd name="T7" fmla="*/ 66 h 391"/>
                <a:gd name="T8" fmla="*/ 1026 w 1026"/>
                <a:gd name="T9" fmla="*/ 391 h 391"/>
                <a:gd name="T10" fmla="*/ 1026 w 1026"/>
                <a:gd name="T11" fmla="*/ 379 h 391"/>
                <a:gd name="T12" fmla="*/ 123 w 1026"/>
                <a:gd name="T13" fmla="*/ 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391">
                  <a:moveTo>
                    <a:pt x="123" y="56"/>
                  </a:moveTo>
                  <a:cubicBezTo>
                    <a:pt x="89" y="37"/>
                    <a:pt x="57" y="18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1"/>
                    <a:pt x="77" y="43"/>
                    <a:pt x="117" y="66"/>
                  </a:cubicBezTo>
                  <a:cubicBezTo>
                    <a:pt x="360" y="206"/>
                    <a:pt x="635" y="364"/>
                    <a:pt x="1026" y="391"/>
                  </a:cubicBezTo>
                  <a:cubicBezTo>
                    <a:pt x="1026" y="379"/>
                    <a:pt x="1026" y="379"/>
                    <a:pt x="1026" y="379"/>
                  </a:cubicBezTo>
                  <a:cubicBezTo>
                    <a:pt x="638" y="352"/>
                    <a:pt x="365" y="195"/>
                    <a:pt x="12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381DF7-69A4-42F6-9CA2-9162F6671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6726238"/>
              <a:ext cx="3725863" cy="1563688"/>
            </a:xfrm>
            <a:custGeom>
              <a:avLst/>
              <a:gdLst>
                <a:gd name="T0" fmla="*/ 1191 w 1227"/>
                <a:gd name="T1" fmla="*/ 449 h 514"/>
                <a:gd name="T2" fmla="*/ 1104 w 1227"/>
                <a:gd name="T3" fmla="*/ 500 h 514"/>
                <a:gd name="T4" fmla="*/ 1031 w 1227"/>
                <a:gd name="T5" fmla="*/ 431 h 514"/>
                <a:gd name="T6" fmla="*/ 939 w 1227"/>
                <a:gd name="T7" fmla="*/ 472 h 514"/>
                <a:gd name="T8" fmla="*/ 874 w 1227"/>
                <a:gd name="T9" fmla="*/ 396 h 514"/>
                <a:gd name="T10" fmla="*/ 778 w 1227"/>
                <a:gd name="T11" fmla="*/ 427 h 514"/>
                <a:gd name="T12" fmla="*/ 721 w 1227"/>
                <a:gd name="T13" fmla="*/ 345 h 514"/>
                <a:gd name="T14" fmla="*/ 623 w 1227"/>
                <a:gd name="T15" fmla="*/ 367 h 514"/>
                <a:gd name="T16" fmla="*/ 572 w 1227"/>
                <a:gd name="T17" fmla="*/ 280 h 514"/>
                <a:gd name="T18" fmla="*/ 473 w 1227"/>
                <a:gd name="T19" fmla="*/ 295 h 514"/>
                <a:gd name="T20" fmla="*/ 428 w 1227"/>
                <a:gd name="T21" fmla="*/ 205 h 514"/>
                <a:gd name="T22" fmla="*/ 328 w 1227"/>
                <a:gd name="T23" fmla="*/ 216 h 514"/>
                <a:gd name="T24" fmla="*/ 285 w 1227"/>
                <a:gd name="T25" fmla="*/ 124 h 514"/>
                <a:gd name="T26" fmla="*/ 185 w 1227"/>
                <a:gd name="T27" fmla="*/ 134 h 514"/>
                <a:gd name="T28" fmla="*/ 141 w 1227"/>
                <a:gd name="T29" fmla="*/ 43 h 514"/>
                <a:gd name="T30" fmla="*/ 40 w 1227"/>
                <a:gd name="T31" fmla="*/ 57 h 514"/>
                <a:gd name="T32" fmla="*/ 13 w 1227"/>
                <a:gd name="T33" fmla="*/ 0 h 514"/>
                <a:gd name="T34" fmla="*/ 7 w 1227"/>
                <a:gd name="T35" fmla="*/ 20 h 514"/>
                <a:gd name="T36" fmla="*/ 89 w 1227"/>
                <a:gd name="T37" fmla="*/ 61 h 514"/>
                <a:gd name="T38" fmla="*/ 154 w 1227"/>
                <a:gd name="T39" fmla="*/ 95 h 514"/>
                <a:gd name="T40" fmla="*/ 233 w 1227"/>
                <a:gd name="T41" fmla="*/ 140 h 514"/>
                <a:gd name="T42" fmla="*/ 297 w 1227"/>
                <a:gd name="T43" fmla="*/ 176 h 514"/>
                <a:gd name="T44" fmla="*/ 376 w 1227"/>
                <a:gd name="T45" fmla="*/ 222 h 514"/>
                <a:gd name="T46" fmla="*/ 441 w 1227"/>
                <a:gd name="T47" fmla="*/ 257 h 514"/>
                <a:gd name="T48" fmla="*/ 522 w 1227"/>
                <a:gd name="T49" fmla="*/ 299 h 514"/>
                <a:gd name="T50" fmla="*/ 589 w 1227"/>
                <a:gd name="T51" fmla="*/ 331 h 514"/>
                <a:gd name="T52" fmla="*/ 672 w 1227"/>
                <a:gd name="T53" fmla="*/ 368 h 514"/>
                <a:gd name="T54" fmla="*/ 741 w 1227"/>
                <a:gd name="T55" fmla="*/ 394 h 514"/>
                <a:gd name="T56" fmla="*/ 827 w 1227"/>
                <a:gd name="T57" fmla="*/ 423 h 514"/>
                <a:gd name="T58" fmla="*/ 899 w 1227"/>
                <a:gd name="T59" fmla="*/ 442 h 514"/>
                <a:gd name="T60" fmla="*/ 987 w 1227"/>
                <a:gd name="T61" fmla="*/ 463 h 514"/>
                <a:gd name="T62" fmla="*/ 1061 w 1227"/>
                <a:gd name="T63" fmla="*/ 474 h 514"/>
                <a:gd name="T64" fmla="*/ 1151 w 1227"/>
                <a:gd name="T65" fmla="*/ 486 h 514"/>
                <a:gd name="T66" fmla="*/ 1217 w 1227"/>
                <a:gd name="T67" fmla="*/ 492 h 514"/>
                <a:gd name="T68" fmla="*/ 1227 w 1227"/>
                <a:gd name="T69" fmla="*/ 48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7" h="514">
                  <a:moveTo>
                    <a:pt x="1226" y="484"/>
                  </a:moveTo>
                  <a:cubicBezTo>
                    <a:pt x="1196" y="450"/>
                    <a:pt x="1195" y="450"/>
                    <a:pt x="1191" y="449"/>
                  </a:cubicBezTo>
                  <a:cubicBezTo>
                    <a:pt x="1175" y="448"/>
                    <a:pt x="1159" y="463"/>
                    <a:pt x="1143" y="477"/>
                  </a:cubicBezTo>
                  <a:cubicBezTo>
                    <a:pt x="1129" y="489"/>
                    <a:pt x="1115" y="501"/>
                    <a:pt x="1104" y="500"/>
                  </a:cubicBezTo>
                  <a:cubicBezTo>
                    <a:pt x="1093" y="499"/>
                    <a:pt x="1082" y="483"/>
                    <a:pt x="1071" y="467"/>
                  </a:cubicBezTo>
                  <a:cubicBezTo>
                    <a:pt x="1058" y="450"/>
                    <a:pt x="1047" y="433"/>
                    <a:pt x="1031" y="431"/>
                  </a:cubicBezTo>
                  <a:cubicBezTo>
                    <a:pt x="1015" y="428"/>
                    <a:pt x="997" y="441"/>
                    <a:pt x="980" y="453"/>
                  </a:cubicBezTo>
                  <a:cubicBezTo>
                    <a:pt x="965" y="463"/>
                    <a:pt x="950" y="474"/>
                    <a:pt x="939" y="472"/>
                  </a:cubicBezTo>
                  <a:cubicBezTo>
                    <a:pt x="928" y="470"/>
                    <a:pt x="919" y="453"/>
                    <a:pt x="909" y="436"/>
                  </a:cubicBezTo>
                  <a:cubicBezTo>
                    <a:pt x="899" y="418"/>
                    <a:pt x="889" y="400"/>
                    <a:pt x="874" y="396"/>
                  </a:cubicBezTo>
                  <a:cubicBezTo>
                    <a:pt x="858" y="391"/>
                    <a:pt x="839" y="402"/>
                    <a:pt x="821" y="412"/>
                  </a:cubicBezTo>
                  <a:cubicBezTo>
                    <a:pt x="805" y="421"/>
                    <a:pt x="789" y="431"/>
                    <a:pt x="778" y="427"/>
                  </a:cubicBezTo>
                  <a:cubicBezTo>
                    <a:pt x="768" y="424"/>
                    <a:pt x="760" y="406"/>
                    <a:pt x="752" y="389"/>
                  </a:cubicBezTo>
                  <a:cubicBezTo>
                    <a:pt x="744" y="370"/>
                    <a:pt x="736" y="351"/>
                    <a:pt x="721" y="345"/>
                  </a:cubicBezTo>
                  <a:cubicBezTo>
                    <a:pt x="706" y="339"/>
                    <a:pt x="686" y="348"/>
                    <a:pt x="667" y="356"/>
                  </a:cubicBezTo>
                  <a:cubicBezTo>
                    <a:pt x="650" y="364"/>
                    <a:pt x="633" y="372"/>
                    <a:pt x="623" y="367"/>
                  </a:cubicBezTo>
                  <a:cubicBezTo>
                    <a:pt x="612" y="363"/>
                    <a:pt x="606" y="345"/>
                    <a:pt x="600" y="327"/>
                  </a:cubicBezTo>
                  <a:cubicBezTo>
                    <a:pt x="594" y="307"/>
                    <a:pt x="587" y="287"/>
                    <a:pt x="572" y="280"/>
                  </a:cubicBezTo>
                  <a:cubicBezTo>
                    <a:pt x="558" y="273"/>
                    <a:pt x="537" y="281"/>
                    <a:pt x="518" y="288"/>
                  </a:cubicBezTo>
                  <a:cubicBezTo>
                    <a:pt x="500" y="294"/>
                    <a:pt x="483" y="300"/>
                    <a:pt x="473" y="295"/>
                  </a:cubicBezTo>
                  <a:cubicBezTo>
                    <a:pt x="463" y="290"/>
                    <a:pt x="458" y="272"/>
                    <a:pt x="453" y="254"/>
                  </a:cubicBezTo>
                  <a:cubicBezTo>
                    <a:pt x="447" y="234"/>
                    <a:pt x="442" y="213"/>
                    <a:pt x="428" y="205"/>
                  </a:cubicBezTo>
                  <a:cubicBezTo>
                    <a:pt x="413" y="197"/>
                    <a:pt x="393" y="204"/>
                    <a:pt x="373" y="210"/>
                  </a:cubicBezTo>
                  <a:cubicBezTo>
                    <a:pt x="355" y="215"/>
                    <a:pt x="337" y="221"/>
                    <a:pt x="328" y="216"/>
                  </a:cubicBezTo>
                  <a:cubicBezTo>
                    <a:pt x="318" y="210"/>
                    <a:pt x="313" y="191"/>
                    <a:pt x="309" y="173"/>
                  </a:cubicBezTo>
                  <a:cubicBezTo>
                    <a:pt x="304" y="153"/>
                    <a:pt x="299" y="132"/>
                    <a:pt x="285" y="124"/>
                  </a:cubicBezTo>
                  <a:cubicBezTo>
                    <a:pt x="271" y="116"/>
                    <a:pt x="250" y="122"/>
                    <a:pt x="230" y="128"/>
                  </a:cubicBezTo>
                  <a:cubicBezTo>
                    <a:pt x="212" y="134"/>
                    <a:pt x="194" y="139"/>
                    <a:pt x="185" y="134"/>
                  </a:cubicBezTo>
                  <a:cubicBezTo>
                    <a:pt x="175" y="128"/>
                    <a:pt x="170" y="110"/>
                    <a:pt x="165" y="92"/>
                  </a:cubicBezTo>
                  <a:cubicBezTo>
                    <a:pt x="160" y="72"/>
                    <a:pt x="155" y="51"/>
                    <a:pt x="141" y="43"/>
                  </a:cubicBezTo>
                  <a:cubicBezTo>
                    <a:pt x="126" y="35"/>
                    <a:pt x="105" y="42"/>
                    <a:pt x="85" y="49"/>
                  </a:cubicBezTo>
                  <a:cubicBezTo>
                    <a:pt x="68" y="55"/>
                    <a:pt x="50" y="62"/>
                    <a:pt x="40" y="57"/>
                  </a:cubicBezTo>
                  <a:cubicBezTo>
                    <a:pt x="30" y="52"/>
                    <a:pt x="24" y="34"/>
                    <a:pt x="19" y="16"/>
                  </a:cubicBezTo>
                  <a:cubicBezTo>
                    <a:pt x="17" y="11"/>
                    <a:pt x="15" y="5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5" y="13"/>
                    <a:pt x="7" y="20"/>
                  </a:cubicBezTo>
                  <a:cubicBezTo>
                    <a:pt x="14" y="40"/>
                    <a:pt x="21" y="60"/>
                    <a:pt x="35" y="68"/>
                  </a:cubicBezTo>
                  <a:cubicBezTo>
                    <a:pt x="49" y="75"/>
                    <a:pt x="70" y="68"/>
                    <a:pt x="89" y="61"/>
                  </a:cubicBezTo>
                  <a:cubicBezTo>
                    <a:pt x="107" y="55"/>
                    <a:pt x="125" y="48"/>
                    <a:pt x="135" y="54"/>
                  </a:cubicBezTo>
                  <a:cubicBezTo>
                    <a:pt x="144" y="59"/>
                    <a:pt x="149" y="77"/>
                    <a:pt x="154" y="95"/>
                  </a:cubicBezTo>
                  <a:cubicBezTo>
                    <a:pt x="159" y="115"/>
                    <a:pt x="164" y="136"/>
                    <a:pt x="179" y="144"/>
                  </a:cubicBezTo>
                  <a:cubicBezTo>
                    <a:pt x="193" y="152"/>
                    <a:pt x="213" y="146"/>
                    <a:pt x="233" y="140"/>
                  </a:cubicBezTo>
                  <a:cubicBezTo>
                    <a:pt x="251" y="135"/>
                    <a:pt x="269" y="129"/>
                    <a:pt x="279" y="135"/>
                  </a:cubicBezTo>
                  <a:cubicBezTo>
                    <a:pt x="288" y="140"/>
                    <a:pt x="293" y="158"/>
                    <a:pt x="297" y="176"/>
                  </a:cubicBezTo>
                  <a:cubicBezTo>
                    <a:pt x="302" y="197"/>
                    <a:pt x="307" y="218"/>
                    <a:pt x="322" y="226"/>
                  </a:cubicBezTo>
                  <a:cubicBezTo>
                    <a:pt x="336" y="234"/>
                    <a:pt x="356" y="228"/>
                    <a:pt x="376" y="222"/>
                  </a:cubicBezTo>
                  <a:cubicBezTo>
                    <a:pt x="394" y="216"/>
                    <a:pt x="412" y="210"/>
                    <a:pt x="422" y="216"/>
                  </a:cubicBezTo>
                  <a:cubicBezTo>
                    <a:pt x="432" y="221"/>
                    <a:pt x="436" y="239"/>
                    <a:pt x="441" y="257"/>
                  </a:cubicBezTo>
                  <a:cubicBezTo>
                    <a:pt x="447" y="277"/>
                    <a:pt x="452" y="298"/>
                    <a:pt x="467" y="306"/>
                  </a:cubicBezTo>
                  <a:cubicBezTo>
                    <a:pt x="482" y="314"/>
                    <a:pt x="502" y="306"/>
                    <a:pt x="522" y="299"/>
                  </a:cubicBezTo>
                  <a:cubicBezTo>
                    <a:pt x="539" y="293"/>
                    <a:pt x="557" y="286"/>
                    <a:pt x="567" y="291"/>
                  </a:cubicBezTo>
                  <a:cubicBezTo>
                    <a:pt x="577" y="296"/>
                    <a:pt x="583" y="314"/>
                    <a:pt x="589" y="331"/>
                  </a:cubicBezTo>
                  <a:cubicBezTo>
                    <a:pt x="595" y="351"/>
                    <a:pt x="603" y="372"/>
                    <a:pt x="618" y="379"/>
                  </a:cubicBezTo>
                  <a:cubicBezTo>
                    <a:pt x="633" y="385"/>
                    <a:pt x="653" y="376"/>
                    <a:pt x="672" y="368"/>
                  </a:cubicBezTo>
                  <a:cubicBezTo>
                    <a:pt x="689" y="360"/>
                    <a:pt x="706" y="352"/>
                    <a:pt x="716" y="356"/>
                  </a:cubicBezTo>
                  <a:cubicBezTo>
                    <a:pt x="727" y="360"/>
                    <a:pt x="734" y="377"/>
                    <a:pt x="741" y="394"/>
                  </a:cubicBezTo>
                  <a:cubicBezTo>
                    <a:pt x="750" y="413"/>
                    <a:pt x="759" y="434"/>
                    <a:pt x="775" y="439"/>
                  </a:cubicBezTo>
                  <a:cubicBezTo>
                    <a:pt x="790" y="444"/>
                    <a:pt x="809" y="433"/>
                    <a:pt x="827" y="423"/>
                  </a:cubicBezTo>
                  <a:cubicBezTo>
                    <a:pt x="843" y="414"/>
                    <a:pt x="860" y="404"/>
                    <a:pt x="871" y="407"/>
                  </a:cubicBezTo>
                  <a:cubicBezTo>
                    <a:pt x="881" y="410"/>
                    <a:pt x="890" y="426"/>
                    <a:pt x="899" y="442"/>
                  </a:cubicBezTo>
                  <a:cubicBezTo>
                    <a:pt x="909" y="461"/>
                    <a:pt x="920" y="480"/>
                    <a:pt x="937" y="484"/>
                  </a:cubicBezTo>
                  <a:cubicBezTo>
                    <a:pt x="953" y="487"/>
                    <a:pt x="970" y="475"/>
                    <a:pt x="987" y="463"/>
                  </a:cubicBezTo>
                  <a:cubicBezTo>
                    <a:pt x="1002" y="452"/>
                    <a:pt x="1018" y="441"/>
                    <a:pt x="1029" y="443"/>
                  </a:cubicBezTo>
                  <a:cubicBezTo>
                    <a:pt x="1040" y="444"/>
                    <a:pt x="1050" y="460"/>
                    <a:pt x="1061" y="474"/>
                  </a:cubicBezTo>
                  <a:cubicBezTo>
                    <a:pt x="1073" y="492"/>
                    <a:pt x="1086" y="510"/>
                    <a:pt x="1103" y="512"/>
                  </a:cubicBezTo>
                  <a:cubicBezTo>
                    <a:pt x="1119" y="514"/>
                    <a:pt x="1135" y="500"/>
                    <a:pt x="1151" y="486"/>
                  </a:cubicBezTo>
                  <a:cubicBezTo>
                    <a:pt x="1164" y="474"/>
                    <a:pt x="1178" y="462"/>
                    <a:pt x="1189" y="461"/>
                  </a:cubicBezTo>
                  <a:cubicBezTo>
                    <a:pt x="1193" y="465"/>
                    <a:pt x="1207" y="480"/>
                    <a:pt x="1217" y="492"/>
                  </a:cubicBezTo>
                  <a:cubicBezTo>
                    <a:pt x="1221" y="496"/>
                    <a:pt x="1224" y="499"/>
                    <a:pt x="1227" y="502"/>
                  </a:cubicBezTo>
                  <a:cubicBezTo>
                    <a:pt x="1227" y="484"/>
                    <a:pt x="1227" y="484"/>
                    <a:pt x="1227" y="484"/>
                  </a:cubicBezTo>
                  <a:cubicBezTo>
                    <a:pt x="1227" y="484"/>
                    <a:pt x="1227" y="484"/>
                    <a:pt x="1226" y="4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592A005-5600-4B5C-9D5B-04CE3DDB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726238"/>
              <a:ext cx="950913" cy="242888"/>
            </a:xfrm>
            <a:custGeom>
              <a:avLst/>
              <a:gdLst>
                <a:gd name="T0" fmla="*/ 37 w 313"/>
                <a:gd name="T1" fmla="*/ 0 h 80"/>
                <a:gd name="T2" fmla="*/ 0 w 313"/>
                <a:gd name="T3" fmla="*/ 0 h 80"/>
                <a:gd name="T4" fmla="*/ 313 w 313"/>
                <a:gd name="T5" fmla="*/ 80 h 80"/>
                <a:gd name="T6" fmla="*/ 313 w 313"/>
                <a:gd name="T7" fmla="*/ 68 h 80"/>
                <a:gd name="T8" fmla="*/ 37 w 31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0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4" y="38"/>
                    <a:pt x="207" y="64"/>
                    <a:pt x="313" y="80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220" y="53"/>
                    <a:pt x="128" y="3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25A4857D-687A-4510-BB52-94AD59A76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" y="6726238"/>
              <a:ext cx="5153025" cy="1803400"/>
            </a:xfrm>
            <a:custGeom>
              <a:avLst/>
              <a:gdLst>
                <a:gd name="T0" fmla="*/ 1616 w 1697"/>
                <a:gd name="T1" fmla="*/ 577 h 593"/>
                <a:gd name="T2" fmla="*/ 706 w 1697"/>
                <a:gd name="T3" fmla="*/ 254 h 593"/>
                <a:gd name="T4" fmla="*/ 58 w 1697"/>
                <a:gd name="T5" fmla="*/ 0 h 593"/>
                <a:gd name="T6" fmla="*/ 12 w 1697"/>
                <a:gd name="T7" fmla="*/ 0 h 593"/>
                <a:gd name="T8" fmla="*/ 6 w 1697"/>
                <a:gd name="T9" fmla="*/ 0 h 593"/>
                <a:gd name="T10" fmla="*/ 0 w 1697"/>
                <a:gd name="T11" fmla="*/ 6 h 593"/>
                <a:gd name="T12" fmla="*/ 7 w 1697"/>
                <a:gd name="T13" fmla="*/ 12 h 593"/>
                <a:gd name="T14" fmla="*/ 700 w 1697"/>
                <a:gd name="T15" fmla="*/ 264 h 593"/>
                <a:gd name="T16" fmla="*/ 1615 w 1697"/>
                <a:gd name="T17" fmla="*/ 589 h 593"/>
                <a:gd name="T18" fmla="*/ 1697 w 1697"/>
                <a:gd name="T19" fmla="*/ 593 h 593"/>
                <a:gd name="T20" fmla="*/ 1697 w 1697"/>
                <a:gd name="T21" fmla="*/ 581 h 593"/>
                <a:gd name="T22" fmla="*/ 1616 w 1697"/>
                <a:gd name="T23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7" h="593">
                  <a:moveTo>
                    <a:pt x="1616" y="577"/>
                  </a:moveTo>
                  <a:cubicBezTo>
                    <a:pt x="1225" y="552"/>
                    <a:pt x="949" y="394"/>
                    <a:pt x="706" y="254"/>
                  </a:cubicBezTo>
                  <a:cubicBezTo>
                    <a:pt x="497" y="134"/>
                    <a:pt x="295" y="8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263" y="3"/>
                    <a:pt x="468" y="131"/>
                    <a:pt x="700" y="264"/>
                  </a:cubicBezTo>
                  <a:cubicBezTo>
                    <a:pt x="944" y="405"/>
                    <a:pt x="1221" y="564"/>
                    <a:pt x="1615" y="589"/>
                  </a:cubicBezTo>
                  <a:cubicBezTo>
                    <a:pt x="1642" y="591"/>
                    <a:pt x="1670" y="592"/>
                    <a:pt x="1697" y="593"/>
                  </a:cubicBezTo>
                  <a:cubicBezTo>
                    <a:pt x="1697" y="581"/>
                    <a:pt x="1697" y="581"/>
                    <a:pt x="1697" y="581"/>
                  </a:cubicBezTo>
                  <a:cubicBezTo>
                    <a:pt x="1670" y="580"/>
                    <a:pt x="1643" y="579"/>
                    <a:pt x="1616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231D5E13-F1F1-4E1A-AED6-00C4B9B3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6726238"/>
              <a:ext cx="1770063" cy="561975"/>
            </a:xfrm>
            <a:custGeom>
              <a:avLst/>
              <a:gdLst>
                <a:gd name="T0" fmla="*/ 27 w 583"/>
                <a:gd name="T1" fmla="*/ 0 h 185"/>
                <a:gd name="T2" fmla="*/ 0 w 583"/>
                <a:gd name="T3" fmla="*/ 0 h 185"/>
                <a:gd name="T4" fmla="*/ 583 w 583"/>
                <a:gd name="T5" fmla="*/ 185 h 185"/>
                <a:gd name="T6" fmla="*/ 583 w 583"/>
                <a:gd name="T7" fmla="*/ 173 h 185"/>
                <a:gd name="T8" fmla="*/ 27 w 583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85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9" y="75"/>
                    <a:pt x="341" y="155"/>
                    <a:pt x="583" y="185"/>
                  </a:cubicBezTo>
                  <a:cubicBezTo>
                    <a:pt x="583" y="173"/>
                    <a:pt x="583" y="173"/>
                    <a:pt x="583" y="173"/>
                  </a:cubicBezTo>
                  <a:cubicBezTo>
                    <a:pt x="355" y="144"/>
                    <a:pt x="171" y="7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1EBA1A0-CA81-40FB-A22D-53E7019D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6726238"/>
              <a:ext cx="2457450" cy="877888"/>
            </a:xfrm>
            <a:custGeom>
              <a:avLst/>
              <a:gdLst>
                <a:gd name="T0" fmla="*/ 25 w 809"/>
                <a:gd name="T1" fmla="*/ 0 h 289"/>
                <a:gd name="T2" fmla="*/ 0 w 809"/>
                <a:gd name="T3" fmla="*/ 0 h 289"/>
                <a:gd name="T4" fmla="*/ 809 w 809"/>
                <a:gd name="T5" fmla="*/ 289 h 289"/>
                <a:gd name="T6" fmla="*/ 809 w 809"/>
                <a:gd name="T7" fmla="*/ 276 h 289"/>
                <a:gd name="T8" fmla="*/ 25 w 80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289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8" y="119"/>
                    <a:pt x="464" y="255"/>
                    <a:pt x="809" y="289"/>
                  </a:cubicBezTo>
                  <a:cubicBezTo>
                    <a:pt x="809" y="276"/>
                    <a:pt x="809" y="276"/>
                    <a:pt x="809" y="276"/>
                  </a:cubicBezTo>
                  <a:cubicBezTo>
                    <a:pt x="477" y="244"/>
                    <a:pt x="228" y="116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2AB87F3-E53A-484E-B910-11BC4104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62952" y="5209139"/>
            <a:ext cx="8045185" cy="6001643"/>
          </a:xfrm>
        </p:spPr>
        <p:txBody>
          <a:bodyPr/>
          <a:lstStyle/>
          <a:p>
            <a:r>
              <a:rPr lang="ru-RU" dirty="0"/>
              <a:t>Здесь можно добавить небольшой текст. Здесь можно добавить небольшой текст.</a:t>
            </a:r>
            <a:r>
              <a:rPr lang="uk-UA" dirty="0"/>
              <a:t> </a:t>
            </a:r>
            <a:r>
              <a:rPr lang="ru-RU" dirty="0"/>
              <a:t>Здесь можно добавить небольшой текст.</a:t>
            </a:r>
            <a:endParaRPr lang="uk-UA" dirty="0"/>
          </a:p>
          <a:p>
            <a:endParaRPr lang="uk-UA" dirty="0"/>
          </a:p>
          <a:p>
            <a:r>
              <a:rPr lang="ru-RU" dirty="0"/>
              <a:t>Здесь можно добавить небольшой текст. Здесь можно добавить небольшой текст. Здесь можно добавить небольшой текст.</a:t>
            </a:r>
            <a:endParaRPr lang="uk-UA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27784" y="10597303"/>
            <a:ext cx="4691793" cy="1540275"/>
            <a:chOff x="8975725" y="10401300"/>
            <a:chExt cx="5667375" cy="1860550"/>
          </a:xfrm>
          <a:solidFill>
            <a:schemeClr val="accent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110913" y="11383963"/>
              <a:ext cx="384175" cy="381000"/>
            </a:xfrm>
            <a:custGeom>
              <a:avLst/>
              <a:gdLst>
                <a:gd name="T0" fmla="*/ 31 w 105"/>
                <a:gd name="T1" fmla="*/ 12 h 104"/>
                <a:gd name="T2" fmla="*/ 12 w 105"/>
                <a:gd name="T3" fmla="*/ 73 h 104"/>
                <a:gd name="T4" fmla="*/ 74 w 105"/>
                <a:gd name="T5" fmla="*/ 93 h 104"/>
                <a:gd name="T6" fmla="*/ 93 w 105"/>
                <a:gd name="T7" fmla="*/ 31 h 104"/>
                <a:gd name="T8" fmla="*/ 31 w 105"/>
                <a:gd name="T9" fmla="*/ 12 h 104"/>
                <a:gd name="T10" fmla="*/ 82 w 105"/>
                <a:gd name="T11" fmla="*/ 36 h 104"/>
                <a:gd name="T12" fmla="*/ 68 w 105"/>
                <a:gd name="T13" fmla="*/ 82 h 104"/>
                <a:gd name="T14" fmla="*/ 23 w 105"/>
                <a:gd name="T15" fmla="*/ 68 h 104"/>
                <a:gd name="T16" fmla="*/ 37 w 105"/>
                <a:gd name="T17" fmla="*/ 22 h 104"/>
                <a:gd name="T18" fmla="*/ 82 w 105"/>
                <a:gd name="T1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4">
                  <a:moveTo>
                    <a:pt x="31" y="12"/>
                  </a:moveTo>
                  <a:cubicBezTo>
                    <a:pt x="9" y="23"/>
                    <a:pt x="0" y="51"/>
                    <a:pt x="12" y="73"/>
                  </a:cubicBezTo>
                  <a:cubicBezTo>
                    <a:pt x="24" y="96"/>
                    <a:pt x="52" y="104"/>
                    <a:pt x="74" y="93"/>
                  </a:cubicBezTo>
                  <a:cubicBezTo>
                    <a:pt x="96" y="81"/>
                    <a:pt x="105" y="53"/>
                    <a:pt x="93" y="31"/>
                  </a:cubicBezTo>
                  <a:cubicBezTo>
                    <a:pt x="81" y="8"/>
                    <a:pt x="54" y="0"/>
                    <a:pt x="31" y="12"/>
                  </a:cubicBezTo>
                  <a:close/>
                  <a:moveTo>
                    <a:pt x="82" y="36"/>
                  </a:moveTo>
                  <a:cubicBezTo>
                    <a:pt x="91" y="53"/>
                    <a:pt x="85" y="73"/>
                    <a:pt x="68" y="82"/>
                  </a:cubicBezTo>
                  <a:cubicBezTo>
                    <a:pt x="52" y="91"/>
                    <a:pt x="32" y="84"/>
                    <a:pt x="23" y="68"/>
                  </a:cubicBezTo>
                  <a:cubicBezTo>
                    <a:pt x="14" y="51"/>
                    <a:pt x="20" y="31"/>
                    <a:pt x="37" y="22"/>
                  </a:cubicBezTo>
                  <a:cubicBezTo>
                    <a:pt x="53" y="14"/>
                    <a:pt x="74" y="20"/>
                    <a:pt x="8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975725" y="10440988"/>
              <a:ext cx="165100" cy="168275"/>
            </a:xfrm>
            <a:custGeom>
              <a:avLst/>
              <a:gdLst>
                <a:gd name="T0" fmla="*/ 13 w 45"/>
                <a:gd name="T1" fmla="*/ 5 h 46"/>
                <a:gd name="T2" fmla="*/ 5 w 45"/>
                <a:gd name="T3" fmla="*/ 32 h 46"/>
                <a:gd name="T4" fmla="*/ 32 w 45"/>
                <a:gd name="T5" fmla="*/ 40 h 46"/>
                <a:gd name="T6" fmla="*/ 40 w 45"/>
                <a:gd name="T7" fmla="*/ 14 h 46"/>
                <a:gd name="T8" fmla="*/ 13 w 45"/>
                <a:gd name="T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3" y="5"/>
                  </a:moveTo>
                  <a:cubicBezTo>
                    <a:pt x="3" y="10"/>
                    <a:pt x="0" y="23"/>
                    <a:pt x="5" y="32"/>
                  </a:cubicBezTo>
                  <a:cubicBezTo>
                    <a:pt x="10" y="42"/>
                    <a:pt x="22" y="46"/>
                    <a:pt x="32" y="40"/>
                  </a:cubicBezTo>
                  <a:cubicBezTo>
                    <a:pt x="41" y="35"/>
                    <a:pt x="45" y="23"/>
                    <a:pt x="40" y="14"/>
                  </a:cubicBezTo>
                  <a:cubicBezTo>
                    <a:pt x="35" y="4"/>
                    <a:pt x="23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285413" y="10766425"/>
              <a:ext cx="163512" cy="168275"/>
            </a:xfrm>
            <a:custGeom>
              <a:avLst/>
              <a:gdLst>
                <a:gd name="T0" fmla="*/ 40 w 45"/>
                <a:gd name="T1" fmla="*/ 14 h 46"/>
                <a:gd name="T2" fmla="*/ 13 w 45"/>
                <a:gd name="T3" fmla="*/ 5 h 46"/>
                <a:gd name="T4" fmla="*/ 5 w 45"/>
                <a:gd name="T5" fmla="*/ 32 h 46"/>
                <a:gd name="T6" fmla="*/ 32 w 45"/>
                <a:gd name="T7" fmla="*/ 41 h 46"/>
                <a:gd name="T8" fmla="*/ 40 w 45"/>
                <a:gd name="T9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0" y="14"/>
                  </a:moveTo>
                  <a:cubicBezTo>
                    <a:pt x="35" y="4"/>
                    <a:pt x="23" y="0"/>
                    <a:pt x="13" y="5"/>
                  </a:cubicBezTo>
                  <a:cubicBezTo>
                    <a:pt x="3" y="11"/>
                    <a:pt x="0" y="23"/>
                    <a:pt x="5" y="32"/>
                  </a:cubicBezTo>
                  <a:cubicBezTo>
                    <a:pt x="10" y="42"/>
                    <a:pt x="22" y="46"/>
                    <a:pt x="32" y="41"/>
                  </a:cubicBezTo>
                  <a:cubicBezTo>
                    <a:pt x="41" y="35"/>
                    <a:pt x="45" y="23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072688" y="11249025"/>
              <a:ext cx="333375" cy="333375"/>
            </a:xfrm>
            <a:custGeom>
              <a:avLst/>
              <a:gdLst>
                <a:gd name="T0" fmla="*/ 27 w 91"/>
                <a:gd name="T1" fmla="*/ 11 h 91"/>
                <a:gd name="T2" fmla="*/ 11 w 91"/>
                <a:gd name="T3" fmla="*/ 64 h 91"/>
                <a:gd name="T4" fmla="*/ 64 w 91"/>
                <a:gd name="T5" fmla="*/ 81 h 91"/>
                <a:gd name="T6" fmla="*/ 81 w 91"/>
                <a:gd name="T7" fmla="*/ 27 h 91"/>
                <a:gd name="T8" fmla="*/ 27 w 91"/>
                <a:gd name="T9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27" y="11"/>
                  </a:moveTo>
                  <a:cubicBezTo>
                    <a:pt x="8" y="21"/>
                    <a:pt x="0" y="45"/>
                    <a:pt x="11" y="64"/>
                  </a:cubicBezTo>
                  <a:cubicBezTo>
                    <a:pt x="21" y="84"/>
                    <a:pt x="45" y="91"/>
                    <a:pt x="64" y="81"/>
                  </a:cubicBezTo>
                  <a:cubicBezTo>
                    <a:pt x="84" y="71"/>
                    <a:pt x="91" y="47"/>
                    <a:pt x="81" y="27"/>
                  </a:cubicBezTo>
                  <a:cubicBezTo>
                    <a:pt x="71" y="8"/>
                    <a:pt x="47" y="0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1890375" y="12093575"/>
              <a:ext cx="163512" cy="168275"/>
            </a:xfrm>
            <a:custGeom>
              <a:avLst/>
              <a:gdLst>
                <a:gd name="T0" fmla="*/ 13 w 45"/>
                <a:gd name="T1" fmla="*/ 5 h 46"/>
                <a:gd name="T2" fmla="*/ 5 w 45"/>
                <a:gd name="T3" fmla="*/ 32 h 46"/>
                <a:gd name="T4" fmla="*/ 32 w 45"/>
                <a:gd name="T5" fmla="*/ 40 h 46"/>
                <a:gd name="T6" fmla="*/ 40 w 45"/>
                <a:gd name="T7" fmla="*/ 14 h 46"/>
                <a:gd name="T8" fmla="*/ 13 w 45"/>
                <a:gd name="T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3" y="5"/>
                  </a:moveTo>
                  <a:cubicBezTo>
                    <a:pt x="3" y="10"/>
                    <a:pt x="0" y="22"/>
                    <a:pt x="5" y="32"/>
                  </a:cubicBezTo>
                  <a:cubicBezTo>
                    <a:pt x="10" y="42"/>
                    <a:pt x="22" y="46"/>
                    <a:pt x="32" y="40"/>
                  </a:cubicBezTo>
                  <a:cubicBezTo>
                    <a:pt x="41" y="35"/>
                    <a:pt x="45" y="23"/>
                    <a:pt x="40" y="14"/>
                  </a:cubicBezTo>
                  <a:cubicBezTo>
                    <a:pt x="35" y="4"/>
                    <a:pt x="23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2671425" y="10455275"/>
              <a:ext cx="381000" cy="384175"/>
            </a:xfrm>
            <a:custGeom>
              <a:avLst/>
              <a:gdLst>
                <a:gd name="T0" fmla="*/ 31 w 104"/>
                <a:gd name="T1" fmla="*/ 12 h 105"/>
                <a:gd name="T2" fmla="*/ 12 w 104"/>
                <a:gd name="T3" fmla="*/ 74 h 105"/>
                <a:gd name="T4" fmla="*/ 73 w 104"/>
                <a:gd name="T5" fmla="*/ 93 h 105"/>
                <a:gd name="T6" fmla="*/ 93 w 104"/>
                <a:gd name="T7" fmla="*/ 31 h 105"/>
                <a:gd name="T8" fmla="*/ 31 w 104"/>
                <a:gd name="T9" fmla="*/ 12 h 105"/>
                <a:gd name="T10" fmla="*/ 82 w 104"/>
                <a:gd name="T11" fmla="*/ 36 h 105"/>
                <a:gd name="T12" fmla="*/ 68 w 104"/>
                <a:gd name="T13" fmla="*/ 82 h 105"/>
                <a:gd name="T14" fmla="*/ 22 w 104"/>
                <a:gd name="T15" fmla="*/ 68 h 105"/>
                <a:gd name="T16" fmla="*/ 36 w 104"/>
                <a:gd name="T17" fmla="*/ 22 h 105"/>
                <a:gd name="T18" fmla="*/ 82 w 104"/>
                <a:gd name="T1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31" y="12"/>
                  </a:moveTo>
                  <a:cubicBezTo>
                    <a:pt x="8" y="24"/>
                    <a:pt x="0" y="51"/>
                    <a:pt x="12" y="74"/>
                  </a:cubicBezTo>
                  <a:cubicBezTo>
                    <a:pt x="23" y="96"/>
                    <a:pt x="51" y="105"/>
                    <a:pt x="73" y="93"/>
                  </a:cubicBezTo>
                  <a:cubicBezTo>
                    <a:pt x="96" y="81"/>
                    <a:pt x="104" y="53"/>
                    <a:pt x="93" y="31"/>
                  </a:cubicBezTo>
                  <a:cubicBezTo>
                    <a:pt x="81" y="8"/>
                    <a:pt x="53" y="0"/>
                    <a:pt x="31" y="12"/>
                  </a:cubicBezTo>
                  <a:close/>
                  <a:moveTo>
                    <a:pt x="82" y="36"/>
                  </a:moveTo>
                  <a:cubicBezTo>
                    <a:pt x="90" y="53"/>
                    <a:pt x="84" y="73"/>
                    <a:pt x="68" y="82"/>
                  </a:cubicBezTo>
                  <a:cubicBezTo>
                    <a:pt x="51" y="91"/>
                    <a:pt x="31" y="84"/>
                    <a:pt x="22" y="68"/>
                  </a:cubicBezTo>
                  <a:cubicBezTo>
                    <a:pt x="14" y="52"/>
                    <a:pt x="20" y="31"/>
                    <a:pt x="36" y="22"/>
                  </a:cubicBezTo>
                  <a:cubicBezTo>
                    <a:pt x="53" y="14"/>
                    <a:pt x="73" y="20"/>
                    <a:pt x="8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1060113" y="10426700"/>
              <a:ext cx="215900" cy="215900"/>
            </a:xfrm>
            <a:custGeom>
              <a:avLst/>
              <a:gdLst>
                <a:gd name="T0" fmla="*/ 17 w 59"/>
                <a:gd name="T1" fmla="*/ 6 h 59"/>
                <a:gd name="T2" fmla="*/ 7 w 59"/>
                <a:gd name="T3" fmla="*/ 41 h 59"/>
                <a:gd name="T4" fmla="*/ 42 w 59"/>
                <a:gd name="T5" fmla="*/ 52 h 59"/>
                <a:gd name="T6" fmla="*/ 53 w 59"/>
                <a:gd name="T7" fmla="*/ 17 h 59"/>
                <a:gd name="T8" fmla="*/ 17 w 59"/>
                <a:gd name="T9" fmla="*/ 6 h 59"/>
                <a:gd name="T10" fmla="*/ 42 w 59"/>
                <a:gd name="T11" fmla="*/ 23 h 59"/>
                <a:gd name="T12" fmla="*/ 36 w 59"/>
                <a:gd name="T13" fmla="*/ 42 h 59"/>
                <a:gd name="T14" fmla="*/ 17 w 59"/>
                <a:gd name="T15" fmla="*/ 36 h 59"/>
                <a:gd name="T16" fmla="*/ 23 w 59"/>
                <a:gd name="T17" fmla="*/ 17 h 59"/>
                <a:gd name="T18" fmla="*/ 42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7" y="6"/>
                  </a:moveTo>
                  <a:cubicBezTo>
                    <a:pt x="5" y="13"/>
                    <a:pt x="0" y="29"/>
                    <a:pt x="7" y="41"/>
                  </a:cubicBezTo>
                  <a:cubicBezTo>
                    <a:pt x="13" y="54"/>
                    <a:pt x="29" y="59"/>
                    <a:pt x="42" y="52"/>
                  </a:cubicBezTo>
                  <a:cubicBezTo>
                    <a:pt x="54" y="46"/>
                    <a:pt x="59" y="30"/>
                    <a:pt x="53" y="17"/>
                  </a:cubicBezTo>
                  <a:cubicBezTo>
                    <a:pt x="46" y="5"/>
                    <a:pt x="30" y="0"/>
                    <a:pt x="17" y="6"/>
                  </a:cubicBezTo>
                  <a:close/>
                  <a:moveTo>
                    <a:pt x="42" y="23"/>
                  </a:moveTo>
                  <a:cubicBezTo>
                    <a:pt x="45" y="30"/>
                    <a:pt x="43" y="38"/>
                    <a:pt x="36" y="42"/>
                  </a:cubicBezTo>
                  <a:cubicBezTo>
                    <a:pt x="29" y="45"/>
                    <a:pt x="21" y="42"/>
                    <a:pt x="17" y="36"/>
                  </a:cubicBezTo>
                  <a:cubicBezTo>
                    <a:pt x="14" y="29"/>
                    <a:pt x="16" y="21"/>
                    <a:pt x="23" y="17"/>
                  </a:cubicBezTo>
                  <a:cubicBezTo>
                    <a:pt x="30" y="14"/>
                    <a:pt x="38" y="16"/>
                    <a:pt x="4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3468350" y="11425238"/>
              <a:ext cx="165100" cy="166688"/>
            </a:xfrm>
            <a:custGeom>
              <a:avLst/>
              <a:gdLst>
                <a:gd name="T0" fmla="*/ 13 w 45"/>
                <a:gd name="T1" fmla="*/ 6 h 46"/>
                <a:gd name="T2" fmla="*/ 5 w 45"/>
                <a:gd name="T3" fmla="*/ 32 h 46"/>
                <a:gd name="T4" fmla="*/ 32 w 45"/>
                <a:gd name="T5" fmla="*/ 41 h 46"/>
                <a:gd name="T6" fmla="*/ 40 w 45"/>
                <a:gd name="T7" fmla="*/ 14 h 46"/>
                <a:gd name="T8" fmla="*/ 13 w 45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3" y="6"/>
                  </a:moveTo>
                  <a:cubicBezTo>
                    <a:pt x="3" y="11"/>
                    <a:pt x="0" y="23"/>
                    <a:pt x="5" y="32"/>
                  </a:cubicBezTo>
                  <a:cubicBezTo>
                    <a:pt x="10" y="42"/>
                    <a:pt x="22" y="46"/>
                    <a:pt x="32" y="41"/>
                  </a:cubicBezTo>
                  <a:cubicBezTo>
                    <a:pt x="41" y="36"/>
                    <a:pt x="45" y="24"/>
                    <a:pt x="40" y="14"/>
                  </a:cubicBezTo>
                  <a:cubicBezTo>
                    <a:pt x="35" y="4"/>
                    <a:pt x="23" y="0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4474825" y="10401300"/>
              <a:ext cx="168275" cy="165100"/>
            </a:xfrm>
            <a:custGeom>
              <a:avLst/>
              <a:gdLst>
                <a:gd name="T0" fmla="*/ 14 w 46"/>
                <a:gd name="T1" fmla="*/ 5 h 45"/>
                <a:gd name="T2" fmla="*/ 5 w 46"/>
                <a:gd name="T3" fmla="*/ 32 h 45"/>
                <a:gd name="T4" fmla="*/ 32 w 46"/>
                <a:gd name="T5" fmla="*/ 40 h 45"/>
                <a:gd name="T6" fmla="*/ 40 w 46"/>
                <a:gd name="T7" fmla="*/ 13 h 45"/>
                <a:gd name="T8" fmla="*/ 14 w 46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4" y="5"/>
                  </a:moveTo>
                  <a:cubicBezTo>
                    <a:pt x="4" y="10"/>
                    <a:pt x="0" y="22"/>
                    <a:pt x="5" y="32"/>
                  </a:cubicBezTo>
                  <a:cubicBezTo>
                    <a:pt x="10" y="41"/>
                    <a:pt x="22" y="45"/>
                    <a:pt x="32" y="40"/>
                  </a:cubicBezTo>
                  <a:cubicBezTo>
                    <a:pt x="42" y="35"/>
                    <a:pt x="46" y="23"/>
                    <a:pt x="40" y="13"/>
                  </a:cubicBezTo>
                  <a:cubicBezTo>
                    <a:pt x="35" y="3"/>
                    <a:pt x="23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2460288" y="11439525"/>
              <a:ext cx="215900" cy="215900"/>
            </a:xfrm>
            <a:custGeom>
              <a:avLst/>
              <a:gdLst>
                <a:gd name="T0" fmla="*/ 18 w 59"/>
                <a:gd name="T1" fmla="*/ 6 h 59"/>
                <a:gd name="T2" fmla="*/ 7 w 59"/>
                <a:gd name="T3" fmla="*/ 41 h 59"/>
                <a:gd name="T4" fmla="*/ 42 w 59"/>
                <a:gd name="T5" fmla="*/ 52 h 59"/>
                <a:gd name="T6" fmla="*/ 53 w 59"/>
                <a:gd name="T7" fmla="*/ 17 h 59"/>
                <a:gd name="T8" fmla="*/ 18 w 59"/>
                <a:gd name="T9" fmla="*/ 6 h 59"/>
                <a:gd name="T10" fmla="*/ 42 w 59"/>
                <a:gd name="T11" fmla="*/ 23 h 59"/>
                <a:gd name="T12" fmla="*/ 36 w 59"/>
                <a:gd name="T13" fmla="*/ 41 h 59"/>
                <a:gd name="T14" fmla="*/ 17 w 59"/>
                <a:gd name="T15" fmla="*/ 36 h 59"/>
                <a:gd name="T16" fmla="*/ 23 w 59"/>
                <a:gd name="T17" fmla="*/ 17 h 59"/>
                <a:gd name="T18" fmla="*/ 42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8" y="6"/>
                  </a:moveTo>
                  <a:cubicBezTo>
                    <a:pt x="5" y="13"/>
                    <a:pt x="0" y="29"/>
                    <a:pt x="7" y="41"/>
                  </a:cubicBezTo>
                  <a:cubicBezTo>
                    <a:pt x="13" y="54"/>
                    <a:pt x="29" y="59"/>
                    <a:pt x="42" y="52"/>
                  </a:cubicBezTo>
                  <a:cubicBezTo>
                    <a:pt x="54" y="45"/>
                    <a:pt x="59" y="30"/>
                    <a:pt x="53" y="17"/>
                  </a:cubicBezTo>
                  <a:cubicBezTo>
                    <a:pt x="46" y="4"/>
                    <a:pt x="30" y="0"/>
                    <a:pt x="18" y="6"/>
                  </a:cubicBezTo>
                  <a:close/>
                  <a:moveTo>
                    <a:pt x="42" y="23"/>
                  </a:moveTo>
                  <a:cubicBezTo>
                    <a:pt x="45" y="29"/>
                    <a:pt x="43" y="38"/>
                    <a:pt x="36" y="41"/>
                  </a:cubicBezTo>
                  <a:cubicBezTo>
                    <a:pt x="29" y="45"/>
                    <a:pt x="21" y="42"/>
                    <a:pt x="17" y="36"/>
                  </a:cubicBezTo>
                  <a:cubicBezTo>
                    <a:pt x="14" y="29"/>
                    <a:pt x="16" y="21"/>
                    <a:pt x="23" y="17"/>
                  </a:cubicBezTo>
                  <a:cubicBezTo>
                    <a:pt x="30" y="13"/>
                    <a:pt x="38" y="16"/>
                    <a:pt x="4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2258675" y="10887075"/>
              <a:ext cx="168275" cy="165100"/>
            </a:xfrm>
            <a:custGeom>
              <a:avLst/>
              <a:gdLst>
                <a:gd name="T0" fmla="*/ 14 w 46"/>
                <a:gd name="T1" fmla="*/ 5 h 45"/>
                <a:gd name="T2" fmla="*/ 6 w 46"/>
                <a:gd name="T3" fmla="*/ 32 h 45"/>
                <a:gd name="T4" fmla="*/ 32 w 46"/>
                <a:gd name="T5" fmla="*/ 40 h 45"/>
                <a:gd name="T6" fmla="*/ 41 w 46"/>
                <a:gd name="T7" fmla="*/ 13 h 45"/>
                <a:gd name="T8" fmla="*/ 14 w 46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4" y="5"/>
                  </a:moveTo>
                  <a:cubicBezTo>
                    <a:pt x="4" y="10"/>
                    <a:pt x="0" y="22"/>
                    <a:pt x="6" y="32"/>
                  </a:cubicBezTo>
                  <a:cubicBezTo>
                    <a:pt x="11" y="42"/>
                    <a:pt x="23" y="45"/>
                    <a:pt x="32" y="40"/>
                  </a:cubicBezTo>
                  <a:cubicBezTo>
                    <a:pt x="42" y="35"/>
                    <a:pt x="46" y="23"/>
                    <a:pt x="41" y="13"/>
                  </a:cubicBezTo>
                  <a:cubicBezTo>
                    <a:pt x="36" y="4"/>
                    <a:pt x="24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69968" y="605501"/>
            <a:ext cx="2780905" cy="1134179"/>
            <a:chOff x="14317663" y="-3175"/>
            <a:chExt cx="3359149" cy="1370013"/>
          </a:xfrm>
          <a:solidFill>
            <a:schemeClr val="accent1"/>
          </a:solidFill>
        </p:grpSpPr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7526000" y="1195388"/>
              <a:ext cx="150812" cy="149225"/>
            </a:xfrm>
            <a:custGeom>
              <a:avLst/>
              <a:gdLst>
                <a:gd name="T0" fmla="*/ 21 w 41"/>
                <a:gd name="T1" fmla="*/ 41 h 41"/>
                <a:gd name="T2" fmla="*/ 40 w 41"/>
                <a:gd name="T3" fmla="*/ 20 h 41"/>
                <a:gd name="T4" fmla="*/ 20 w 41"/>
                <a:gd name="T5" fmla="*/ 1 h 41"/>
                <a:gd name="T6" fmla="*/ 1 w 41"/>
                <a:gd name="T7" fmla="*/ 22 h 41"/>
                <a:gd name="T8" fmla="*/ 21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cubicBezTo>
                    <a:pt x="32" y="40"/>
                    <a:pt x="41" y="31"/>
                    <a:pt x="40" y="20"/>
                  </a:cubicBezTo>
                  <a:cubicBezTo>
                    <a:pt x="40" y="9"/>
                    <a:pt x="31" y="0"/>
                    <a:pt x="20" y="1"/>
                  </a:cubicBezTo>
                  <a:cubicBezTo>
                    <a:pt x="9" y="1"/>
                    <a:pt x="0" y="11"/>
                    <a:pt x="1" y="22"/>
                  </a:cubicBezTo>
                  <a:cubicBezTo>
                    <a:pt x="1" y="33"/>
                    <a:pt x="10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5892463" y="1027113"/>
              <a:ext cx="342900" cy="339725"/>
            </a:xfrm>
            <a:custGeom>
              <a:avLst/>
              <a:gdLst>
                <a:gd name="T0" fmla="*/ 49 w 94"/>
                <a:gd name="T1" fmla="*/ 92 h 93"/>
                <a:gd name="T2" fmla="*/ 92 w 94"/>
                <a:gd name="T3" fmla="*/ 45 h 93"/>
                <a:gd name="T4" fmla="*/ 45 w 94"/>
                <a:gd name="T5" fmla="*/ 1 h 93"/>
                <a:gd name="T6" fmla="*/ 1 w 94"/>
                <a:gd name="T7" fmla="*/ 49 h 93"/>
                <a:gd name="T8" fmla="*/ 49 w 94"/>
                <a:gd name="T9" fmla="*/ 92 h 93"/>
                <a:gd name="T10" fmla="*/ 13 w 94"/>
                <a:gd name="T11" fmla="*/ 48 h 93"/>
                <a:gd name="T12" fmla="*/ 45 w 94"/>
                <a:gd name="T13" fmla="*/ 13 h 93"/>
                <a:gd name="T14" fmla="*/ 80 w 94"/>
                <a:gd name="T15" fmla="*/ 45 h 93"/>
                <a:gd name="T16" fmla="*/ 48 w 94"/>
                <a:gd name="T17" fmla="*/ 80 h 93"/>
                <a:gd name="T18" fmla="*/ 13 w 94"/>
                <a:gd name="T19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9" y="92"/>
                  </a:moveTo>
                  <a:cubicBezTo>
                    <a:pt x="74" y="91"/>
                    <a:pt x="94" y="70"/>
                    <a:pt x="92" y="45"/>
                  </a:cubicBezTo>
                  <a:cubicBezTo>
                    <a:pt x="91" y="19"/>
                    <a:pt x="70" y="0"/>
                    <a:pt x="45" y="1"/>
                  </a:cubicBezTo>
                  <a:cubicBezTo>
                    <a:pt x="19" y="2"/>
                    <a:pt x="0" y="23"/>
                    <a:pt x="1" y="49"/>
                  </a:cubicBezTo>
                  <a:cubicBezTo>
                    <a:pt x="2" y="74"/>
                    <a:pt x="23" y="93"/>
                    <a:pt x="49" y="92"/>
                  </a:cubicBezTo>
                  <a:close/>
                  <a:moveTo>
                    <a:pt x="13" y="48"/>
                  </a:moveTo>
                  <a:cubicBezTo>
                    <a:pt x="12" y="29"/>
                    <a:pt x="27" y="14"/>
                    <a:pt x="45" y="13"/>
                  </a:cubicBezTo>
                  <a:cubicBezTo>
                    <a:pt x="64" y="12"/>
                    <a:pt x="80" y="26"/>
                    <a:pt x="80" y="45"/>
                  </a:cubicBezTo>
                  <a:cubicBezTo>
                    <a:pt x="81" y="64"/>
                    <a:pt x="67" y="79"/>
                    <a:pt x="48" y="80"/>
                  </a:cubicBezTo>
                  <a:cubicBezTo>
                    <a:pt x="30" y="81"/>
                    <a:pt x="14" y="67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5743238" y="515938"/>
              <a:ext cx="149225" cy="146050"/>
            </a:xfrm>
            <a:custGeom>
              <a:avLst/>
              <a:gdLst>
                <a:gd name="T0" fmla="*/ 21 w 41"/>
                <a:gd name="T1" fmla="*/ 40 h 40"/>
                <a:gd name="T2" fmla="*/ 40 w 41"/>
                <a:gd name="T3" fmla="*/ 19 h 40"/>
                <a:gd name="T4" fmla="*/ 20 w 41"/>
                <a:gd name="T5" fmla="*/ 0 h 40"/>
                <a:gd name="T6" fmla="*/ 1 w 41"/>
                <a:gd name="T7" fmla="*/ 21 h 40"/>
                <a:gd name="T8" fmla="*/ 21 w 4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1" y="40"/>
                  </a:moveTo>
                  <a:cubicBezTo>
                    <a:pt x="32" y="39"/>
                    <a:pt x="41" y="30"/>
                    <a:pt x="40" y="19"/>
                  </a:cubicBezTo>
                  <a:cubicBezTo>
                    <a:pt x="40" y="8"/>
                    <a:pt x="30" y="0"/>
                    <a:pt x="20" y="0"/>
                  </a:cubicBezTo>
                  <a:cubicBezTo>
                    <a:pt x="9" y="1"/>
                    <a:pt x="0" y="10"/>
                    <a:pt x="1" y="21"/>
                  </a:cubicBezTo>
                  <a:cubicBezTo>
                    <a:pt x="1" y="32"/>
                    <a:pt x="10" y="40"/>
                    <a:pt x="2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4317663" y="1077913"/>
              <a:ext cx="149225" cy="150813"/>
            </a:xfrm>
            <a:custGeom>
              <a:avLst/>
              <a:gdLst>
                <a:gd name="T0" fmla="*/ 21 w 41"/>
                <a:gd name="T1" fmla="*/ 40 h 41"/>
                <a:gd name="T2" fmla="*/ 40 w 41"/>
                <a:gd name="T3" fmla="*/ 20 h 41"/>
                <a:gd name="T4" fmla="*/ 19 w 41"/>
                <a:gd name="T5" fmla="*/ 1 h 41"/>
                <a:gd name="T6" fmla="*/ 0 w 41"/>
                <a:gd name="T7" fmla="*/ 21 h 41"/>
                <a:gd name="T8" fmla="*/ 21 w 41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1" y="40"/>
                  </a:moveTo>
                  <a:cubicBezTo>
                    <a:pt x="32" y="40"/>
                    <a:pt x="41" y="31"/>
                    <a:pt x="40" y="20"/>
                  </a:cubicBezTo>
                  <a:cubicBezTo>
                    <a:pt x="40" y="9"/>
                    <a:pt x="30" y="0"/>
                    <a:pt x="19" y="1"/>
                  </a:cubicBezTo>
                  <a:cubicBezTo>
                    <a:pt x="8" y="1"/>
                    <a:pt x="0" y="10"/>
                    <a:pt x="0" y="21"/>
                  </a:cubicBezTo>
                  <a:cubicBezTo>
                    <a:pt x="1" y="32"/>
                    <a:pt x="10" y="41"/>
                    <a:pt x="2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6594138" y="-3175"/>
              <a:ext cx="193675" cy="193675"/>
            </a:xfrm>
            <a:custGeom>
              <a:avLst/>
              <a:gdLst>
                <a:gd name="T0" fmla="*/ 27 w 53"/>
                <a:gd name="T1" fmla="*/ 53 h 53"/>
                <a:gd name="T2" fmla="*/ 52 w 53"/>
                <a:gd name="T3" fmla="*/ 26 h 53"/>
                <a:gd name="T4" fmla="*/ 25 w 53"/>
                <a:gd name="T5" fmla="*/ 1 h 53"/>
                <a:gd name="T6" fmla="*/ 0 w 53"/>
                <a:gd name="T7" fmla="*/ 28 h 53"/>
                <a:gd name="T8" fmla="*/ 27 w 53"/>
                <a:gd name="T9" fmla="*/ 53 h 53"/>
                <a:gd name="T10" fmla="*/ 12 w 53"/>
                <a:gd name="T11" fmla="*/ 27 h 53"/>
                <a:gd name="T12" fmla="*/ 25 w 53"/>
                <a:gd name="T13" fmla="*/ 13 h 53"/>
                <a:gd name="T14" fmla="*/ 40 w 53"/>
                <a:gd name="T15" fmla="*/ 26 h 53"/>
                <a:gd name="T16" fmla="*/ 27 w 53"/>
                <a:gd name="T17" fmla="*/ 40 h 53"/>
                <a:gd name="T18" fmla="*/ 12 w 53"/>
                <a:gd name="T1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7" y="53"/>
                  </a:moveTo>
                  <a:cubicBezTo>
                    <a:pt x="41" y="52"/>
                    <a:pt x="53" y="40"/>
                    <a:pt x="52" y="26"/>
                  </a:cubicBezTo>
                  <a:cubicBezTo>
                    <a:pt x="51" y="11"/>
                    <a:pt x="39" y="0"/>
                    <a:pt x="25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3"/>
                    <a:pt x="27" y="53"/>
                  </a:cubicBezTo>
                  <a:close/>
                  <a:moveTo>
                    <a:pt x="12" y="27"/>
                  </a:moveTo>
                  <a:cubicBezTo>
                    <a:pt x="12" y="20"/>
                    <a:pt x="18" y="13"/>
                    <a:pt x="25" y="13"/>
                  </a:cubicBezTo>
                  <a:cubicBezTo>
                    <a:pt x="33" y="13"/>
                    <a:pt x="40" y="18"/>
                    <a:pt x="40" y="26"/>
                  </a:cubicBezTo>
                  <a:cubicBezTo>
                    <a:pt x="40" y="34"/>
                    <a:pt x="34" y="40"/>
                    <a:pt x="27" y="40"/>
                  </a:cubicBezTo>
                  <a:cubicBezTo>
                    <a:pt x="19" y="41"/>
                    <a:pt x="13" y="35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5135225" y="277813"/>
              <a:ext cx="193675" cy="193675"/>
            </a:xfrm>
            <a:custGeom>
              <a:avLst/>
              <a:gdLst>
                <a:gd name="T0" fmla="*/ 28 w 53"/>
                <a:gd name="T1" fmla="*/ 52 h 53"/>
                <a:gd name="T2" fmla="*/ 53 w 53"/>
                <a:gd name="T3" fmla="*/ 25 h 53"/>
                <a:gd name="T4" fmla="*/ 26 w 53"/>
                <a:gd name="T5" fmla="*/ 1 h 53"/>
                <a:gd name="T6" fmla="*/ 1 w 53"/>
                <a:gd name="T7" fmla="*/ 28 h 53"/>
                <a:gd name="T8" fmla="*/ 28 w 53"/>
                <a:gd name="T9" fmla="*/ 52 h 53"/>
                <a:gd name="T10" fmla="*/ 13 w 53"/>
                <a:gd name="T11" fmla="*/ 27 h 53"/>
                <a:gd name="T12" fmla="*/ 26 w 53"/>
                <a:gd name="T13" fmla="*/ 13 h 53"/>
                <a:gd name="T14" fmla="*/ 41 w 53"/>
                <a:gd name="T15" fmla="*/ 26 h 53"/>
                <a:gd name="T16" fmla="*/ 27 w 53"/>
                <a:gd name="T17" fmla="*/ 40 h 53"/>
                <a:gd name="T18" fmla="*/ 13 w 53"/>
                <a:gd name="T1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8" y="52"/>
                  </a:moveTo>
                  <a:cubicBezTo>
                    <a:pt x="42" y="52"/>
                    <a:pt x="53" y="40"/>
                    <a:pt x="53" y="25"/>
                  </a:cubicBezTo>
                  <a:cubicBezTo>
                    <a:pt x="52" y="11"/>
                    <a:pt x="40" y="0"/>
                    <a:pt x="26" y="1"/>
                  </a:cubicBezTo>
                  <a:cubicBezTo>
                    <a:pt x="11" y="1"/>
                    <a:pt x="0" y="13"/>
                    <a:pt x="1" y="28"/>
                  </a:cubicBezTo>
                  <a:cubicBezTo>
                    <a:pt x="2" y="42"/>
                    <a:pt x="14" y="53"/>
                    <a:pt x="28" y="52"/>
                  </a:cubicBezTo>
                  <a:close/>
                  <a:moveTo>
                    <a:pt x="13" y="27"/>
                  </a:moveTo>
                  <a:cubicBezTo>
                    <a:pt x="13" y="19"/>
                    <a:pt x="19" y="13"/>
                    <a:pt x="26" y="13"/>
                  </a:cubicBezTo>
                  <a:cubicBezTo>
                    <a:pt x="34" y="12"/>
                    <a:pt x="40" y="18"/>
                    <a:pt x="41" y="26"/>
                  </a:cubicBezTo>
                  <a:cubicBezTo>
                    <a:pt x="41" y="33"/>
                    <a:pt x="35" y="40"/>
                    <a:pt x="27" y="40"/>
                  </a:cubicBezTo>
                  <a:cubicBezTo>
                    <a:pt x="20" y="41"/>
                    <a:pt x="13" y="35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6605250" y="704850"/>
              <a:ext cx="149225" cy="146050"/>
            </a:xfrm>
            <a:custGeom>
              <a:avLst/>
              <a:gdLst>
                <a:gd name="T0" fmla="*/ 21 w 41"/>
                <a:gd name="T1" fmla="*/ 40 h 40"/>
                <a:gd name="T2" fmla="*/ 40 w 41"/>
                <a:gd name="T3" fmla="*/ 19 h 40"/>
                <a:gd name="T4" fmla="*/ 19 w 41"/>
                <a:gd name="T5" fmla="*/ 0 h 40"/>
                <a:gd name="T6" fmla="*/ 0 w 41"/>
                <a:gd name="T7" fmla="*/ 21 h 40"/>
                <a:gd name="T8" fmla="*/ 21 w 4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1" y="40"/>
                  </a:moveTo>
                  <a:cubicBezTo>
                    <a:pt x="32" y="39"/>
                    <a:pt x="41" y="30"/>
                    <a:pt x="40" y="19"/>
                  </a:cubicBezTo>
                  <a:cubicBezTo>
                    <a:pt x="40" y="8"/>
                    <a:pt x="30" y="0"/>
                    <a:pt x="19" y="0"/>
                  </a:cubicBezTo>
                  <a:cubicBezTo>
                    <a:pt x="8" y="1"/>
                    <a:pt x="0" y="10"/>
                    <a:pt x="0" y="21"/>
                  </a:cubicBezTo>
                  <a:cubicBezTo>
                    <a:pt x="1" y="32"/>
                    <a:pt x="10" y="40"/>
                    <a:pt x="2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BB049-FD06-4A60-BDD3-F1B622F5A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DAD99CE-D209-4EAA-8599-7A7BA75CFE9A}"/>
              </a:ext>
            </a:extLst>
          </p:cNvPr>
          <p:cNvSpPr txBox="1">
            <a:spLocks/>
          </p:cNvSpPr>
          <p:nvPr/>
        </p:nvSpPr>
        <p:spPr>
          <a:xfrm>
            <a:off x="6650108" y="1172591"/>
            <a:ext cx="11070871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Актуальность проекта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13F900B-3BE7-4915-ABC9-A9E70719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00662" y="7803529"/>
            <a:ext cx="3065463" cy="3071812"/>
            <a:chOff x="7146925" y="7034213"/>
            <a:chExt cx="3065463" cy="3071812"/>
          </a:xfrm>
        </p:grpSpPr>
        <p:sp>
          <p:nvSpPr>
            <p:cNvPr id="10" name="Oval 5"/>
            <p:cNvSpPr>
              <a:spLocks noChangeArrowheads="1"/>
            </p:cNvSpPr>
            <p:nvPr userDrawn="1"/>
          </p:nvSpPr>
          <p:spPr bwMode="auto">
            <a:xfrm>
              <a:off x="7146925" y="7034213"/>
              <a:ext cx="3065463" cy="30718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131175" y="7608888"/>
              <a:ext cx="1096963" cy="1046162"/>
            </a:xfrm>
            <a:custGeom>
              <a:avLst/>
              <a:gdLst>
                <a:gd name="T0" fmla="*/ 558 w 691"/>
                <a:gd name="T1" fmla="*/ 659 h 659"/>
                <a:gd name="T2" fmla="*/ 345 w 691"/>
                <a:gd name="T3" fmla="*/ 614 h 659"/>
                <a:gd name="T4" fmla="*/ 131 w 691"/>
                <a:gd name="T5" fmla="*/ 659 h 659"/>
                <a:gd name="T6" fmla="*/ 109 w 691"/>
                <a:gd name="T7" fmla="*/ 442 h 659"/>
                <a:gd name="T8" fmla="*/ 0 w 691"/>
                <a:gd name="T9" fmla="*/ 253 h 659"/>
                <a:gd name="T10" fmla="*/ 200 w 691"/>
                <a:gd name="T11" fmla="*/ 166 h 659"/>
                <a:gd name="T12" fmla="*/ 345 w 691"/>
                <a:gd name="T13" fmla="*/ 0 h 659"/>
                <a:gd name="T14" fmla="*/ 490 w 691"/>
                <a:gd name="T15" fmla="*/ 166 h 659"/>
                <a:gd name="T16" fmla="*/ 691 w 691"/>
                <a:gd name="T17" fmla="*/ 253 h 659"/>
                <a:gd name="T18" fmla="*/ 580 w 691"/>
                <a:gd name="T19" fmla="*/ 442 h 659"/>
                <a:gd name="T20" fmla="*/ 558 w 691"/>
                <a:gd name="T21" fmla="*/ 659 h 659"/>
                <a:gd name="T22" fmla="*/ 157 w 691"/>
                <a:gd name="T23" fmla="*/ 303 h 659"/>
                <a:gd name="T24" fmla="*/ 216 w 691"/>
                <a:gd name="T25" fmla="*/ 407 h 659"/>
                <a:gd name="T26" fmla="*/ 228 w 691"/>
                <a:gd name="T27" fmla="*/ 526 h 659"/>
                <a:gd name="T28" fmla="*/ 345 w 691"/>
                <a:gd name="T29" fmla="*/ 500 h 659"/>
                <a:gd name="T30" fmla="*/ 461 w 691"/>
                <a:gd name="T31" fmla="*/ 526 h 659"/>
                <a:gd name="T32" fmla="*/ 473 w 691"/>
                <a:gd name="T33" fmla="*/ 407 h 659"/>
                <a:gd name="T34" fmla="*/ 532 w 691"/>
                <a:gd name="T35" fmla="*/ 303 h 659"/>
                <a:gd name="T36" fmla="*/ 423 w 691"/>
                <a:gd name="T37" fmla="*/ 255 h 659"/>
                <a:gd name="T38" fmla="*/ 345 w 691"/>
                <a:gd name="T39" fmla="*/ 168 h 659"/>
                <a:gd name="T40" fmla="*/ 266 w 691"/>
                <a:gd name="T41" fmla="*/ 255 h 659"/>
                <a:gd name="T42" fmla="*/ 157 w 691"/>
                <a:gd name="T43" fmla="*/ 303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1" h="659">
                  <a:moveTo>
                    <a:pt x="558" y="659"/>
                  </a:moveTo>
                  <a:lnTo>
                    <a:pt x="345" y="614"/>
                  </a:lnTo>
                  <a:lnTo>
                    <a:pt x="131" y="659"/>
                  </a:lnTo>
                  <a:lnTo>
                    <a:pt x="109" y="442"/>
                  </a:lnTo>
                  <a:lnTo>
                    <a:pt x="0" y="253"/>
                  </a:lnTo>
                  <a:lnTo>
                    <a:pt x="200" y="166"/>
                  </a:lnTo>
                  <a:lnTo>
                    <a:pt x="345" y="0"/>
                  </a:lnTo>
                  <a:lnTo>
                    <a:pt x="490" y="166"/>
                  </a:lnTo>
                  <a:lnTo>
                    <a:pt x="691" y="253"/>
                  </a:lnTo>
                  <a:lnTo>
                    <a:pt x="580" y="442"/>
                  </a:lnTo>
                  <a:lnTo>
                    <a:pt x="558" y="659"/>
                  </a:lnTo>
                  <a:close/>
                  <a:moveTo>
                    <a:pt x="157" y="303"/>
                  </a:moveTo>
                  <a:lnTo>
                    <a:pt x="216" y="407"/>
                  </a:lnTo>
                  <a:lnTo>
                    <a:pt x="228" y="526"/>
                  </a:lnTo>
                  <a:lnTo>
                    <a:pt x="345" y="500"/>
                  </a:lnTo>
                  <a:lnTo>
                    <a:pt x="461" y="526"/>
                  </a:lnTo>
                  <a:lnTo>
                    <a:pt x="473" y="407"/>
                  </a:lnTo>
                  <a:lnTo>
                    <a:pt x="532" y="303"/>
                  </a:lnTo>
                  <a:lnTo>
                    <a:pt x="423" y="255"/>
                  </a:lnTo>
                  <a:lnTo>
                    <a:pt x="345" y="168"/>
                  </a:lnTo>
                  <a:lnTo>
                    <a:pt x="266" y="255"/>
                  </a:lnTo>
                  <a:lnTo>
                    <a:pt x="157" y="3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316288" y="7809793"/>
            <a:ext cx="3065463" cy="3071812"/>
            <a:chOff x="17729200" y="7034213"/>
            <a:chExt cx="3065463" cy="3071812"/>
          </a:xfrm>
        </p:grpSpPr>
        <p:sp>
          <p:nvSpPr>
            <p:cNvPr id="13" name="Oval 7"/>
            <p:cNvSpPr>
              <a:spLocks noChangeArrowheads="1"/>
            </p:cNvSpPr>
            <p:nvPr userDrawn="1"/>
          </p:nvSpPr>
          <p:spPr bwMode="auto">
            <a:xfrm>
              <a:off x="17729200" y="7034213"/>
              <a:ext cx="3065463" cy="30718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8934113" y="7508875"/>
              <a:ext cx="655638" cy="1146175"/>
            </a:xfrm>
            <a:custGeom>
              <a:avLst/>
              <a:gdLst>
                <a:gd name="T0" fmla="*/ 77 w 208"/>
                <a:gd name="T1" fmla="*/ 323 h 363"/>
                <a:gd name="T2" fmla="*/ 34 w 208"/>
                <a:gd name="T3" fmla="*/ 310 h 363"/>
                <a:gd name="T4" fmla="*/ 0 w 208"/>
                <a:gd name="T5" fmla="*/ 288 h 363"/>
                <a:gd name="T6" fmla="*/ 18 w 208"/>
                <a:gd name="T7" fmla="*/ 261 h 363"/>
                <a:gd name="T8" fmla="*/ 25 w 208"/>
                <a:gd name="T9" fmla="*/ 255 h 363"/>
                <a:gd name="T10" fmla="*/ 33 w 208"/>
                <a:gd name="T11" fmla="*/ 253 h 363"/>
                <a:gd name="T12" fmla="*/ 43 w 208"/>
                <a:gd name="T13" fmla="*/ 255 h 363"/>
                <a:gd name="T14" fmla="*/ 53 w 208"/>
                <a:gd name="T15" fmla="*/ 261 h 363"/>
                <a:gd name="T16" fmla="*/ 66 w 208"/>
                <a:gd name="T17" fmla="*/ 268 h 363"/>
                <a:gd name="T18" fmla="*/ 81 w 208"/>
                <a:gd name="T19" fmla="*/ 274 h 363"/>
                <a:gd name="T20" fmla="*/ 89 w 208"/>
                <a:gd name="T21" fmla="*/ 201 h 363"/>
                <a:gd name="T22" fmla="*/ 61 w 208"/>
                <a:gd name="T23" fmla="*/ 191 h 363"/>
                <a:gd name="T24" fmla="*/ 36 w 208"/>
                <a:gd name="T25" fmla="*/ 177 h 363"/>
                <a:gd name="T26" fmla="*/ 18 w 208"/>
                <a:gd name="T27" fmla="*/ 154 h 363"/>
                <a:gd name="T28" fmla="*/ 11 w 208"/>
                <a:gd name="T29" fmla="*/ 119 h 363"/>
                <a:gd name="T30" fmla="*/ 17 w 208"/>
                <a:gd name="T31" fmla="*/ 89 h 363"/>
                <a:gd name="T32" fmla="*/ 35 w 208"/>
                <a:gd name="T33" fmla="*/ 63 h 363"/>
                <a:gd name="T34" fmla="*/ 65 w 208"/>
                <a:gd name="T35" fmla="*/ 44 h 363"/>
                <a:gd name="T36" fmla="*/ 105 w 208"/>
                <a:gd name="T37" fmla="*/ 36 h 363"/>
                <a:gd name="T38" fmla="*/ 107 w 208"/>
                <a:gd name="T39" fmla="*/ 14 h 363"/>
                <a:gd name="T40" fmla="*/ 112 w 208"/>
                <a:gd name="T41" fmla="*/ 4 h 363"/>
                <a:gd name="T42" fmla="*/ 123 w 208"/>
                <a:gd name="T43" fmla="*/ 0 h 363"/>
                <a:gd name="T44" fmla="*/ 145 w 208"/>
                <a:gd name="T45" fmla="*/ 0 h 363"/>
                <a:gd name="T46" fmla="*/ 141 w 208"/>
                <a:gd name="T47" fmla="*/ 38 h 363"/>
                <a:gd name="T48" fmla="*/ 178 w 208"/>
                <a:gd name="T49" fmla="*/ 51 h 363"/>
                <a:gd name="T50" fmla="*/ 203 w 208"/>
                <a:gd name="T51" fmla="*/ 69 h 363"/>
                <a:gd name="T52" fmla="*/ 189 w 208"/>
                <a:gd name="T53" fmla="*/ 91 h 363"/>
                <a:gd name="T54" fmla="*/ 182 w 208"/>
                <a:gd name="T55" fmla="*/ 98 h 363"/>
                <a:gd name="T56" fmla="*/ 174 w 208"/>
                <a:gd name="T57" fmla="*/ 100 h 363"/>
                <a:gd name="T58" fmla="*/ 167 w 208"/>
                <a:gd name="T59" fmla="*/ 99 h 363"/>
                <a:gd name="T60" fmla="*/ 158 w 208"/>
                <a:gd name="T61" fmla="*/ 96 h 363"/>
                <a:gd name="T62" fmla="*/ 148 w 208"/>
                <a:gd name="T63" fmla="*/ 91 h 363"/>
                <a:gd name="T64" fmla="*/ 137 w 208"/>
                <a:gd name="T65" fmla="*/ 87 h 363"/>
                <a:gd name="T66" fmla="*/ 130 w 208"/>
                <a:gd name="T67" fmla="*/ 156 h 363"/>
                <a:gd name="T68" fmla="*/ 149 w 208"/>
                <a:gd name="T69" fmla="*/ 162 h 363"/>
                <a:gd name="T70" fmla="*/ 167 w 208"/>
                <a:gd name="T71" fmla="*/ 170 h 363"/>
                <a:gd name="T72" fmla="*/ 183 w 208"/>
                <a:gd name="T73" fmla="*/ 179 h 363"/>
                <a:gd name="T74" fmla="*/ 196 w 208"/>
                <a:gd name="T75" fmla="*/ 192 h 363"/>
                <a:gd name="T76" fmla="*/ 205 w 208"/>
                <a:gd name="T77" fmla="*/ 209 h 363"/>
                <a:gd name="T78" fmla="*/ 208 w 208"/>
                <a:gd name="T79" fmla="*/ 231 h 363"/>
                <a:gd name="T80" fmla="*/ 201 w 208"/>
                <a:gd name="T81" fmla="*/ 266 h 363"/>
                <a:gd name="T82" fmla="*/ 183 w 208"/>
                <a:gd name="T83" fmla="*/ 295 h 363"/>
                <a:gd name="T84" fmla="*/ 154 w 208"/>
                <a:gd name="T85" fmla="*/ 315 h 363"/>
                <a:gd name="T86" fmla="*/ 113 w 208"/>
                <a:gd name="T87" fmla="*/ 325 h 363"/>
                <a:gd name="T88" fmla="*/ 111 w 208"/>
                <a:gd name="T89" fmla="*/ 349 h 363"/>
                <a:gd name="T90" fmla="*/ 106 w 208"/>
                <a:gd name="T91" fmla="*/ 359 h 363"/>
                <a:gd name="T92" fmla="*/ 95 w 208"/>
                <a:gd name="T93" fmla="*/ 363 h 363"/>
                <a:gd name="T94" fmla="*/ 73 w 208"/>
                <a:gd name="T95" fmla="*/ 363 h 363"/>
                <a:gd name="T96" fmla="*/ 77 w 208"/>
                <a:gd name="T97" fmla="*/ 323 h 363"/>
                <a:gd name="T98" fmla="*/ 68 w 208"/>
                <a:gd name="T99" fmla="*/ 114 h 363"/>
                <a:gd name="T100" fmla="*/ 75 w 208"/>
                <a:gd name="T101" fmla="*/ 133 h 363"/>
                <a:gd name="T102" fmla="*/ 94 w 208"/>
                <a:gd name="T103" fmla="*/ 145 h 363"/>
                <a:gd name="T104" fmla="*/ 100 w 208"/>
                <a:gd name="T105" fmla="*/ 86 h 363"/>
                <a:gd name="T106" fmla="*/ 85 w 208"/>
                <a:gd name="T107" fmla="*/ 90 h 363"/>
                <a:gd name="T108" fmla="*/ 75 w 208"/>
                <a:gd name="T109" fmla="*/ 96 h 363"/>
                <a:gd name="T110" fmla="*/ 70 w 208"/>
                <a:gd name="T111" fmla="*/ 104 h 363"/>
                <a:gd name="T112" fmla="*/ 68 w 208"/>
                <a:gd name="T113" fmla="*/ 114 h 363"/>
                <a:gd name="T114" fmla="*/ 150 w 208"/>
                <a:gd name="T115" fmla="*/ 240 h 363"/>
                <a:gd name="T116" fmla="*/ 143 w 208"/>
                <a:gd name="T117" fmla="*/ 222 h 363"/>
                <a:gd name="T118" fmla="*/ 125 w 208"/>
                <a:gd name="T119" fmla="*/ 211 h 363"/>
                <a:gd name="T120" fmla="*/ 118 w 208"/>
                <a:gd name="T121" fmla="*/ 275 h 363"/>
                <a:gd name="T122" fmla="*/ 150 w 208"/>
                <a:gd name="T123" fmla="*/ 24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363">
                  <a:moveTo>
                    <a:pt x="77" y="323"/>
                  </a:moveTo>
                  <a:cubicBezTo>
                    <a:pt x="62" y="320"/>
                    <a:pt x="48" y="316"/>
                    <a:pt x="34" y="310"/>
                  </a:cubicBezTo>
                  <a:cubicBezTo>
                    <a:pt x="20" y="304"/>
                    <a:pt x="9" y="296"/>
                    <a:pt x="0" y="288"/>
                  </a:cubicBezTo>
                  <a:cubicBezTo>
                    <a:pt x="18" y="261"/>
                    <a:pt x="18" y="261"/>
                    <a:pt x="18" y="261"/>
                  </a:cubicBezTo>
                  <a:cubicBezTo>
                    <a:pt x="20" y="258"/>
                    <a:pt x="22" y="257"/>
                    <a:pt x="25" y="255"/>
                  </a:cubicBezTo>
                  <a:cubicBezTo>
                    <a:pt x="27" y="254"/>
                    <a:pt x="30" y="253"/>
                    <a:pt x="33" y="253"/>
                  </a:cubicBezTo>
                  <a:cubicBezTo>
                    <a:pt x="36" y="253"/>
                    <a:pt x="39" y="254"/>
                    <a:pt x="43" y="255"/>
                  </a:cubicBezTo>
                  <a:cubicBezTo>
                    <a:pt x="46" y="257"/>
                    <a:pt x="49" y="259"/>
                    <a:pt x="53" y="261"/>
                  </a:cubicBezTo>
                  <a:cubicBezTo>
                    <a:pt x="57" y="264"/>
                    <a:pt x="61" y="266"/>
                    <a:pt x="66" y="268"/>
                  </a:cubicBezTo>
                  <a:cubicBezTo>
                    <a:pt x="70" y="271"/>
                    <a:pt x="76" y="273"/>
                    <a:pt x="81" y="274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79" y="198"/>
                    <a:pt x="70" y="195"/>
                    <a:pt x="61" y="191"/>
                  </a:cubicBezTo>
                  <a:cubicBezTo>
                    <a:pt x="52" y="188"/>
                    <a:pt x="43" y="183"/>
                    <a:pt x="36" y="177"/>
                  </a:cubicBezTo>
                  <a:cubicBezTo>
                    <a:pt x="28" y="171"/>
                    <a:pt x="22" y="164"/>
                    <a:pt x="18" y="154"/>
                  </a:cubicBezTo>
                  <a:cubicBezTo>
                    <a:pt x="13" y="145"/>
                    <a:pt x="11" y="133"/>
                    <a:pt x="11" y="119"/>
                  </a:cubicBezTo>
                  <a:cubicBezTo>
                    <a:pt x="11" y="109"/>
                    <a:pt x="13" y="99"/>
                    <a:pt x="17" y="89"/>
                  </a:cubicBezTo>
                  <a:cubicBezTo>
                    <a:pt x="21" y="80"/>
                    <a:pt x="27" y="71"/>
                    <a:pt x="35" y="63"/>
                  </a:cubicBezTo>
                  <a:cubicBezTo>
                    <a:pt x="43" y="55"/>
                    <a:pt x="53" y="49"/>
                    <a:pt x="65" y="44"/>
                  </a:cubicBezTo>
                  <a:cubicBezTo>
                    <a:pt x="77" y="39"/>
                    <a:pt x="90" y="36"/>
                    <a:pt x="105" y="3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8" y="11"/>
                    <a:pt x="109" y="7"/>
                    <a:pt x="112" y="4"/>
                  </a:cubicBezTo>
                  <a:cubicBezTo>
                    <a:pt x="115" y="1"/>
                    <a:pt x="119" y="0"/>
                    <a:pt x="12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56" y="41"/>
                    <a:pt x="168" y="45"/>
                    <a:pt x="178" y="51"/>
                  </a:cubicBezTo>
                  <a:cubicBezTo>
                    <a:pt x="188" y="56"/>
                    <a:pt x="196" y="63"/>
                    <a:pt x="203" y="69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6" y="94"/>
                    <a:pt x="184" y="97"/>
                    <a:pt x="182" y="98"/>
                  </a:cubicBezTo>
                  <a:cubicBezTo>
                    <a:pt x="180" y="100"/>
                    <a:pt x="177" y="100"/>
                    <a:pt x="174" y="100"/>
                  </a:cubicBezTo>
                  <a:cubicBezTo>
                    <a:pt x="172" y="100"/>
                    <a:pt x="169" y="100"/>
                    <a:pt x="167" y="99"/>
                  </a:cubicBezTo>
                  <a:cubicBezTo>
                    <a:pt x="164" y="98"/>
                    <a:pt x="161" y="97"/>
                    <a:pt x="158" y="96"/>
                  </a:cubicBezTo>
                  <a:cubicBezTo>
                    <a:pt x="155" y="94"/>
                    <a:pt x="152" y="93"/>
                    <a:pt x="148" y="91"/>
                  </a:cubicBezTo>
                  <a:cubicBezTo>
                    <a:pt x="145" y="90"/>
                    <a:pt x="141" y="88"/>
                    <a:pt x="137" y="87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6" y="158"/>
                    <a:pt x="142" y="160"/>
                    <a:pt x="149" y="162"/>
                  </a:cubicBezTo>
                  <a:cubicBezTo>
                    <a:pt x="155" y="164"/>
                    <a:pt x="161" y="167"/>
                    <a:pt x="167" y="170"/>
                  </a:cubicBezTo>
                  <a:cubicBezTo>
                    <a:pt x="172" y="172"/>
                    <a:pt x="178" y="176"/>
                    <a:pt x="183" y="179"/>
                  </a:cubicBezTo>
                  <a:cubicBezTo>
                    <a:pt x="188" y="183"/>
                    <a:pt x="192" y="187"/>
                    <a:pt x="196" y="192"/>
                  </a:cubicBezTo>
                  <a:cubicBezTo>
                    <a:pt x="200" y="197"/>
                    <a:pt x="203" y="203"/>
                    <a:pt x="205" y="209"/>
                  </a:cubicBezTo>
                  <a:cubicBezTo>
                    <a:pt x="207" y="216"/>
                    <a:pt x="208" y="223"/>
                    <a:pt x="208" y="231"/>
                  </a:cubicBezTo>
                  <a:cubicBezTo>
                    <a:pt x="208" y="243"/>
                    <a:pt x="206" y="255"/>
                    <a:pt x="201" y="266"/>
                  </a:cubicBezTo>
                  <a:cubicBezTo>
                    <a:pt x="197" y="277"/>
                    <a:pt x="191" y="286"/>
                    <a:pt x="183" y="295"/>
                  </a:cubicBezTo>
                  <a:cubicBezTo>
                    <a:pt x="175" y="303"/>
                    <a:pt x="165" y="310"/>
                    <a:pt x="154" y="315"/>
                  </a:cubicBezTo>
                  <a:cubicBezTo>
                    <a:pt x="142" y="320"/>
                    <a:pt x="128" y="323"/>
                    <a:pt x="113" y="325"/>
                  </a:cubicBezTo>
                  <a:cubicBezTo>
                    <a:pt x="111" y="349"/>
                    <a:pt x="111" y="349"/>
                    <a:pt x="111" y="349"/>
                  </a:cubicBezTo>
                  <a:cubicBezTo>
                    <a:pt x="111" y="352"/>
                    <a:pt x="109" y="356"/>
                    <a:pt x="106" y="359"/>
                  </a:cubicBezTo>
                  <a:cubicBezTo>
                    <a:pt x="103" y="362"/>
                    <a:pt x="100" y="363"/>
                    <a:pt x="95" y="363"/>
                  </a:cubicBezTo>
                  <a:cubicBezTo>
                    <a:pt x="73" y="363"/>
                    <a:pt x="73" y="363"/>
                    <a:pt x="73" y="363"/>
                  </a:cubicBezTo>
                  <a:lnTo>
                    <a:pt x="77" y="323"/>
                  </a:lnTo>
                  <a:close/>
                  <a:moveTo>
                    <a:pt x="68" y="114"/>
                  </a:moveTo>
                  <a:cubicBezTo>
                    <a:pt x="68" y="122"/>
                    <a:pt x="70" y="128"/>
                    <a:pt x="75" y="133"/>
                  </a:cubicBezTo>
                  <a:cubicBezTo>
                    <a:pt x="80" y="137"/>
                    <a:pt x="86" y="141"/>
                    <a:pt x="94" y="145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4" y="87"/>
                    <a:pt x="89" y="88"/>
                    <a:pt x="85" y="90"/>
                  </a:cubicBezTo>
                  <a:cubicBezTo>
                    <a:pt x="81" y="91"/>
                    <a:pt x="78" y="94"/>
                    <a:pt x="75" y="96"/>
                  </a:cubicBezTo>
                  <a:cubicBezTo>
                    <a:pt x="73" y="98"/>
                    <a:pt x="71" y="101"/>
                    <a:pt x="70" y="104"/>
                  </a:cubicBezTo>
                  <a:cubicBezTo>
                    <a:pt x="68" y="107"/>
                    <a:pt x="68" y="111"/>
                    <a:pt x="68" y="114"/>
                  </a:cubicBezTo>
                  <a:close/>
                  <a:moveTo>
                    <a:pt x="150" y="240"/>
                  </a:moveTo>
                  <a:cubicBezTo>
                    <a:pt x="150" y="233"/>
                    <a:pt x="148" y="227"/>
                    <a:pt x="143" y="222"/>
                  </a:cubicBezTo>
                  <a:cubicBezTo>
                    <a:pt x="139" y="218"/>
                    <a:pt x="132" y="214"/>
                    <a:pt x="125" y="211"/>
                  </a:cubicBezTo>
                  <a:cubicBezTo>
                    <a:pt x="118" y="275"/>
                    <a:pt x="118" y="275"/>
                    <a:pt x="118" y="275"/>
                  </a:cubicBezTo>
                  <a:cubicBezTo>
                    <a:pt x="140" y="272"/>
                    <a:pt x="150" y="260"/>
                    <a:pt x="15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52811" y="7803529"/>
            <a:ext cx="3065463" cy="3071812"/>
            <a:chOff x="12438063" y="7034213"/>
            <a:chExt cx="3065463" cy="3071812"/>
          </a:xfrm>
        </p:grpSpPr>
        <p:sp>
          <p:nvSpPr>
            <p:cNvPr id="16" name="Oval 9"/>
            <p:cNvSpPr>
              <a:spLocks noChangeArrowheads="1"/>
            </p:cNvSpPr>
            <p:nvPr userDrawn="1"/>
          </p:nvSpPr>
          <p:spPr bwMode="auto">
            <a:xfrm>
              <a:off x="12438063" y="7034213"/>
              <a:ext cx="3065463" cy="30718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 flipH="1">
              <a:off x="13352463" y="7754938"/>
              <a:ext cx="1236663" cy="900112"/>
            </a:xfrm>
            <a:custGeom>
              <a:avLst/>
              <a:gdLst>
                <a:gd name="T0" fmla="*/ 497 w 779"/>
                <a:gd name="T1" fmla="*/ 567 h 567"/>
                <a:gd name="T2" fmla="*/ 0 w 779"/>
                <a:gd name="T3" fmla="*/ 68 h 567"/>
                <a:gd name="T4" fmla="*/ 68 w 779"/>
                <a:gd name="T5" fmla="*/ 0 h 567"/>
                <a:gd name="T6" fmla="*/ 497 w 779"/>
                <a:gd name="T7" fmla="*/ 432 h 567"/>
                <a:gd name="T8" fmla="*/ 711 w 779"/>
                <a:gd name="T9" fmla="*/ 217 h 567"/>
                <a:gd name="T10" fmla="*/ 779 w 779"/>
                <a:gd name="T11" fmla="*/ 287 h 567"/>
                <a:gd name="T12" fmla="*/ 497 w 779"/>
                <a:gd name="T13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" h="567">
                  <a:moveTo>
                    <a:pt x="497" y="567"/>
                  </a:moveTo>
                  <a:lnTo>
                    <a:pt x="0" y="68"/>
                  </a:lnTo>
                  <a:lnTo>
                    <a:pt x="68" y="0"/>
                  </a:lnTo>
                  <a:lnTo>
                    <a:pt x="497" y="432"/>
                  </a:lnTo>
                  <a:lnTo>
                    <a:pt x="711" y="217"/>
                  </a:lnTo>
                  <a:lnTo>
                    <a:pt x="779" y="287"/>
                  </a:lnTo>
                  <a:lnTo>
                    <a:pt x="497" y="5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44214" y="5037521"/>
            <a:ext cx="13682662" cy="2296015"/>
          </a:xfrm>
        </p:spPr>
        <p:txBody>
          <a:bodyPr/>
          <a:lstStyle/>
          <a:p>
            <a:r>
              <a:rPr lang="ru-RU" dirty="0"/>
              <a:t>Краткое описание целей проекта</a:t>
            </a:r>
            <a:endParaRPr lang="uk-U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45943" y="9425878"/>
            <a:ext cx="2374899" cy="1063691"/>
          </a:xfrm>
        </p:spPr>
        <p:txBody>
          <a:bodyPr>
            <a:normAutofit/>
          </a:bodyPr>
          <a:lstStyle/>
          <a:p>
            <a:r>
              <a:rPr lang="ru-RU" sz="3000" dirty="0"/>
              <a:t>Удобство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998094" y="9450560"/>
            <a:ext cx="2374899" cy="1063691"/>
          </a:xfrm>
        </p:spPr>
        <p:txBody>
          <a:bodyPr>
            <a:normAutofit/>
          </a:bodyPr>
          <a:lstStyle/>
          <a:p>
            <a:r>
              <a:rPr lang="ru-RU" sz="3000" dirty="0"/>
              <a:t>Качество</a:t>
            </a:r>
            <a:endParaRPr lang="uk-UA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6661569" y="9509031"/>
            <a:ext cx="2374899" cy="1063691"/>
          </a:xfrm>
        </p:spPr>
        <p:txBody>
          <a:bodyPr>
            <a:normAutofit/>
          </a:bodyPr>
          <a:lstStyle/>
          <a:p>
            <a:r>
              <a:rPr lang="ru-RU" sz="3000" dirty="0"/>
              <a:t>Профит</a:t>
            </a:r>
            <a:endParaRPr lang="uk-UA" sz="3000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752715B0-435C-44EB-B99F-56A5E8735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D2384B2-F306-4D9A-B8B2-A6F7741011E4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Цель проекта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05B2DA-3014-481D-A2EE-6FC23E190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45390" y="5544585"/>
            <a:ext cx="13682662" cy="666849"/>
          </a:xfrm>
        </p:spPr>
        <p:txBody>
          <a:bodyPr anchor="ctr"/>
          <a:lstStyle/>
          <a:p>
            <a:r>
              <a:rPr lang="ru-RU" dirty="0"/>
              <a:t>Первая важная задача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45390" y="7948107"/>
            <a:ext cx="13682662" cy="1068982"/>
          </a:xfrm>
        </p:spPr>
        <p:txBody>
          <a:bodyPr anchor="ctr"/>
          <a:lstStyle/>
          <a:p>
            <a:r>
              <a:rPr lang="ru-RU" dirty="0"/>
              <a:t>Вторая важная задача</a:t>
            </a:r>
            <a:endParaRPr lang="uk-U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245390" y="9932426"/>
            <a:ext cx="13682662" cy="2368716"/>
          </a:xfrm>
        </p:spPr>
        <p:txBody>
          <a:bodyPr anchor="ctr"/>
          <a:lstStyle/>
          <a:p>
            <a:r>
              <a:rPr lang="ru-RU" dirty="0"/>
              <a:t>Третья важная задача</a:t>
            </a:r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90576" y="4867218"/>
            <a:ext cx="2262187" cy="1846659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290576" y="7401345"/>
            <a:ext cx="2262187" cy="1846659"/>
          </a:xfrm>
        </p:spPr>
        <p:txBody>
          <a:bodyPr/>
          <a:lstStyle/>
          <a:p>
            <a:r>
              <a:rPr lang="en-US" dirty="0"/>
              <a:t>2</a:t>
            </a:r>
            <a:endParaRPr lang="uk-U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90576" y="9935472"/>
            <a:ext cx="2262187" cy="1846659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9205" y="8466667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8" name="Group 27"/>
          <p:cNvGrpSpPr/>
          <p:nvPr/>
        </p:nvGrpSpPr>
        <p:grpSpPr>
          <a:xfrm rot="900000">
            <a:off x="18631408" y="3680169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2C9CC8-DAE6-4549-94D9-493FE4BCE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D69AA02-DB2A-495E-923C-45AB197B809C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Задачи проекта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D4312B8-4F3D-4266-B331-0FA16406E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7</a:t>
            </a:fld>
            <a:endParaRPr lang="uk-UA" dirty="0"/>
          </a:p>
        </p:txBody>
      </p:sp>
      <p:graphicFrame>
        <p:nvGraphicFramePr>
          <p:cNvPr id="8" name="Pie chart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413176701"/>
              </p:ext>
            </p:extLst>
          </p:nvPr>
        </p:nvGraphicFramePr>
        <p:xfrm>
          <a:off x="7808713" y="5510939"/>
          <a:ext cx="10759485" cy="629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 rot="900000">
            <a:off x="3738987" y="7075532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CF477B-5476-4840-9CFC-6F6FC1D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0C6D244-CA5B-416E-A066-72A6E393E170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Целевая аудитория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DA5A42-7897-4B1D-8A1F-662CB154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54407CD-8C15-41C7-9AE3-5D47127405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24811"/>
          <a:stretch/>
        </p:blipFill>
        <p:spPr>
          <a:xfrm>
            <a:off x="0" y="-5981"/>
            <a:ext cx="24382413" cy="13721981"/>
          </a:xfrm>
        </p:spPr>
      </p:pic>
      <p:sp>
        <p:nvSpPr>
          <p:cNvPr id="9" name="Rectangle 8"/>
          <p:cNvSpPr/>
          <p:nvPr/>
        </p:nvSpPr>
        <p:spPr>
          <a:xfrm>
            <a:off x="0" y="1"/>
            <a:ext cx="24382413" cy="13716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974242" y="230942"/>
            <a:ext cx="18488683" cy="553997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  <a:latin typeface="BankGothic RUSS" panose="020B7200000000000000" pitchFamily="34" charset="0"/>
              </a:rPr>
              <a:t>Этапы реализации проекта</a:t>
            </a:r>
            <a:endParaRPr lang="en-US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7675495" y="4805307"/>
            <a:ext cx="2262187" cy="1846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0" b="1" dirty="0">
                <a:latin typeface="+mj-lt"/>
              </a:rPr>
              <a:t>1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675495" y="6876254"/>
            <a:ext cx="2262187" cy="18466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0" b="1" dirty="0">
                <a:latin typeface="+mj-lt"/>
              </a:rPr>
              <a:t>2</a:t>
            </a:r>
            <a:endParaRPr lang="uk-UA" sz="12000" b="1" dirty="0">
              <a:latin typeface="+mj-lt"/>
            </a:endParaRP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7675495" y="8934689"/>
            <a:ext cx="2262187" cy="1846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0" b="1" dirty="0">
                <a:latin typeface="+mj-lt"/>
              </a:rPr>
              <a:t>3</a:t>
            </a:r>
            <a:endParaRPr lang="uk-UA" sz="12000" b="1" dirty="0">
              <a:latin typeface="+mj-lt"/>
            </a:endParaRPr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7677754" y="10993124"/>
            <a:ext cx="2262187" cy="1846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b="1" dirty="0">
                <a:latin typeface="+mj-lt"/>
              </a:rPr>
              <a:t>4</a:t>
            </a:r>
            <a:endParaRPr lang="uk-UA" sz="120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58715" y="5340925"/>
            <a:ext cx="108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Этап под номером 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58715" y="7386034"/>
            <a:ext cx="108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Этап под номером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63463" y="9593782"/>
            <a:ext cx="108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Этап под номером 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58715" y="11593287"/>
            <a:ext cx="1082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Этап под номером 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D4BE80-E26D-4D7C-AEDD-00A681046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048CC42-A89C-4AB3-8FE7-B3391A3B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C434-203C-4A47-9A52-260D60D8AB86}" type="slidenum">
              <a:rPr lang="uk-UA" smtClean="0"/>
              <a:pPr/>
              <a:t>9</a:t>
            </a:fld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9205" y="8466667"/>
            <a:ext cx="2253408" cy="4348163"/>
            <a:chOff x="4611688" y="6613525"/>
            <a:chExt cx="2660650" cy="5133975"/>
          </a:xfrm>
          <a:solidFill>
            <a:schemeClr val="accent1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829175" y="8928100"/>
              <a:ext cx="368300" cy="368300"/>
            </a:xfrm>
            <a:custGeom>
              <a:avLst/>
              <a:gdLst>
                <a:gd name="T0" fmla="*/ 81 w 103"/>
                <a:gd name="T1" fmla="*/ 17 h 103"/>
                <a:gd name="T2" fmla="*/ 16 w 103"/>
                <a:gd name="T3" fmla="*/ 22 h 103"/>
                <a:gd name="T4" fmla="*/ 22 w 103"/>
                <a:gd name="T5" fmla="*/ 87 h 103"/>
                <a:gd name="T6" fmla="*/ 86 w 103"/>
                <a:gd name="T7" fmla="*/ 81 h 103"/>
                <a:gd name="T8" fmla="*/ 81 w 103"/>
                <a:gd name="T9" fmla="*/ 17 h 103"/>
                <a:gd name="T10" fmla="*/ 77 w 103"/>
                <a:gd name="T11" fmla="*/ 74 h 103"/>
                <a:gd name="T12" fmla="*/ 30 w 103"/>
                <a:gd name="T13" fmla="*/ 77 h 103"/>
                <a:gd name="T14" fmla="*/ 26 w 103"/>
                <a:gd name="T15" fmla="*/ 30 h 103"/>
                <a:gd name="T16" fmla="*/ 73 w 103"/>
                <a:gd name="T17" fmla="*/ 26 h 103"/>
                <a:gd name="T18" fmla="*/ 77 w 103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1" y="17"/>
                  </a:moveTo>
                  <a:cubicBezTo>
                    <a:pt x="62" y="0"/>
                    <a:pt x="33" y="3"/>
                    <a:pt x="16" y="22"/>
                  </a:cubicBezTo>
                  <a:cubicBezTo>
                    <a:pt x="0" y="41"/>
                    <a:pt x="3" y="70"/>
                    <a:pt x="22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3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4" y="89"/>
                    <a:pt x="30" y="77"/>
                  </a:cubicBezTo>
                  <a:cubicBezTo>
                    <a:pt x="16" y="65"/>
                    <a:pt x="14" y="44"/>
                    <a:pt x="26" y="30"/>
                  </a:cubicBezTo>
                  <a:cubicBezTo>
                    <a:pt x="38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68888" y="6613525"/>
              <a:ext cx="157163" cy="161925"/>
            </a:xfrm>
            <a:custGeom>
              <a:avLst/>
              <a:gdLst>
                <a:gd name="T0" fmla="*/ 35 w 44"/>
                <a:gd name="T1" fmla="*/ 8 h 45"/>
                <a:gd name="T2" fmla="*/ 7 w 44"/>
                <a:gd name="T3" fmla="*/ 10 h 45"/>
                <a:gd name="T4" fmla="*/ 9 w 44"/>
                <a:gd name="T5" fmla="*/ 38 h 45"/>
                <a:gd name="T6" fmla="*/ 37 w 44"/>
                <a:gd name="T7" fmla="*/ 36 h 45"/>
                <a:gd name="T8" fmla="*/ 35 w 44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5" y="8"/>
                  </a:moveTo>
                  <a:cubicBezTo>
                    <a:pt x="26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7" y="45"/>
                    <a:pt x="30" y="44"/>
                    <a:pt x="37" y="36"/>
                  </a:cubicBezTo>
                  <a:cubicBezTo>
                    <a:pt x="44" y="27"/>
                    <a:pt x="43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48275" y="7921625"/>
              <a:ext cx="160338" cy="157163"/>
            </a:xfrm>
            <a:custGeom>
              <a:avLst/>
              <a:gdLst>
                <a:gd name="T0" fmla="*/ 38 w 45"/>
                <a:gd name="T1" fmla="*/ 35 h 44"/>
                <a:gd name="T2" fmla="*/ 36 w 45"/>
                <a:gd name="T3" fmla="*/ 7 h 44"/>
                <a:gd name="T4" fmla="*/ 8 w 45"/>
                <a:gd name="T5" fmla="*/ 9 h 44"/>
                <a:gd name="T6" fmla="*/ 10 w 45"/>
                <a:gd name="T7" fmla="*/ 37 h 44"/>
                <a:gd name="T8" fmla="*/ 38 w 45"/>
                <a:gd name="T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38" y="35"/>
                  </a:moveTo>
                  <a:cubicBezTo>
                    <a:pt x="45" y="27"/>
                    <a:pt x="44" y="14"/>
                    <a:pt x="36" y="7"/>
                  </a:cubicBezTo>
                  <a:cubicBezTo>
                    <a:pt x="27" y="0"/>
                    <a:pt x="15" y="1"/>
                    <a:pt x="8" y="9"/>
                  </a:cubicBezTo>
                  <a:cubicBezTo>
                    <a:pt x="0" y="18"/>
                    <a:pt x="2" y="30"/>
                    <a:pt x="10" y="37"/>
                  </a:cubicBezTo>
                  <a:cubicBezTo>
                    <a:pt x="18" y="44"/>
                    <a:pt x="31" y="43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611688" y="7932738"/>
              <a:ext cx="317500" cy="317500"/>
            </a:xfrm>
            <a:custGeom>
              <a:avLst/>
              <a:gdLst>
                <a:gd name="T0" fmla="*/ 70 w 89"/>
                <a:gd name="T1" fmla="*/ 14 h 89"/>
                <a:gd name="T2" fmla="*/ 14 w 89"/>
                <a:gd name="T3" fmla="*/ 19 h 89"/>
                <a:gd name="T4" fmla="*/ 19 w 89"/>
                <a:gd name="T5" fmla="*/ 75 h 89"/>
                <a:gd name="T6" fmla="*/ 75 w 89"/>
                <a:gd name="T7" fmla="*/ 70 h 89"/>
                <a:gd name="T8" fmla="*/ 70 w 89"/>
                <a:gd name="T9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70" y="14"/>
                  </a:moveTo>
                  <a:cubicBezTo>
                    <a:pt x="53" y="0"/>
                    <a:pt x="28" y="2"/>
                    <a:pt x="14" y="19"/>
                  </a:cubicBezTo>
                  <a:cubicBezTo>
                    <a:pt x="0" y="36"/>
                    <a:pt x="2" y="61"/>
                    <a:pt x="19" y="75"/>
                  </a:cubicBezTo>
                  <a:cubicBezTo>
                    <a:pt x="35" y="89"/>
                    <a:pt x="60" y="87"/>
                    <a:pt x="75" y="70"/>
                  </a:cubicBezTo>
                  <a:cubicBezTo>
                    <a:pt x="89" y="54"/>
                    <a:pt x="87" y="29"/>
                    <a:pt x="7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29150" y="9856788"/>
              <a:ext cx="161925" cy="161925"/>
            </a:xfrm>
            <a:custGeom>
              <a:avLst/>
              <a:gdLst>
                <a:gd name="T0" fmla="*/ 35 w 45"/>
                <a:gd name="T1" fmla="*/ 8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6 h 45"/>
                <a:gd name="T8" fmla="*/ 35 w 45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8"/>
                  </a:moveTo>
                  <a:cubicBezTo>
                    <a:pt x="27" y="0"/>
                    <a:pt x="15" y="2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6"/>
                  </a:cubicBezTo>
                  <a:cubicBezTo>
                    <a:pt x="45" y="27"/>
                    <a:pt x="44" y="15"/>
                    <a:pt x="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242050" y="10004425"/>
              <a:ext cx="365125" cy="366713"/>
            </a:xfrm>
            <a:custGeom>
              <a:avLst/>
              <a:gdLst>
                <a:gd name="T0" fmla="*/ 81 w 102"/>
                <a:gd name="T1" fmla="*/ 17 h 103"/>
                <a:gd name="T2" fmla="*/ 16 w 102"/>
                <a:gd name="T3" fmla="*/ 22 h 103"/>
                <a:gd name="T4" fmla="*/ 21 w 102"/>
                <a:gd name="T5" fmla="*/ 87 h 103"/>
                <a:gd name="T6" fmla="*/ 86 w 102"/>
                <a:gd name="T7" fmla="*/ 81 h 103"/>
                <a:gd name="T8" fmla="*/ 81 w 102"/>
                <a:gd name="T9" fmla="*/ 17 h 103"/>
                <a:gd name="T10" fmla="*/ 77 w 102"/>
                <a:gd name="T11" fmla="*/ 74 h 103"/>
                <a:gd name="T12" fmla="*/ 29 w 102"/>
                <a:gd name="T13" fmla="*/ 77 h 103"/>
                <a:gd name="T14" fmla="*/ 25 w 102"/>
                <a:gd name="T15" fmla="*/ 30 h 103"/>
                <a:gd name="T16" fmla="*/ 73 w 102"/>
                <a:gd name="T17" fmla="*/ 26 h 103"/>
                <a:gd name="T18" fmla="*/ 77 w 102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81" y="17"/>
                  </a:moveTo>
                  <a:cubicBezTo>
                    <a:pt x="61" y="0"/>
                    <a:pt x="32" y="3"/>
                    <a:pt x="16" y="22"/>
                  </a:cubicBezTo>
                  <a:cubicBezTo>
                    <a:pt x="0" y="41"/>
                    <a:pt x="2" y="70"/>
                    <a:pt x="21" y="87"/>
                  </a:cubicBezTo>
                  <a:cubicBezTo>
                    <a:pt x="41" y="103"/>
                    <a:pt x="70" y="101"/>
                    <a:pt x="86" y="81"/>
                  </a:cubicBezTo>
                  <a:cubicBezTo>
                    <a:pt x="102" y="62"/>
                    <a:pt x="100" y="33"/>
                    <a:pt x="81" y="17"/>
                  </a:cubicBezTo>
                  <a:close/>
                  <a:moveTo>
                    <a:pt x="77" y="74"/>
                  </a:moveTo>
                  <a:cubicBezTo>
                    <a:pt x="65" y="88"/>
                    <a:pt x="43" y="89"/>
                    <a:pt x="29" y="77"/>
                  </a:cubicBezTo>
                  <a:cubicBezTo>
                    <a:pt x="15" y="65"/>
                    <a:pt x="13" y="44"/>
                    <a:pt x="25" y="30"/>
                  </a:cubicBezTo>
                  <a:cubicBezTo>
                    <a:pt x="37" y="16"/>
                    <a:pt x="59" y="14"/>
                    <a:pt x="73" y="26"/>
                  </a:cubicBezTo>
                  <a:cubicBezTo>
                    <a:pt x="87" y="38"/>
                    <a:pt x="89" y="59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805488" y="8507413"/>
              <a:ext cx="207963" cy="206375"/>
            </a:xfrm>
            <a:custGeom>
              <a:avLst/>
              <a:gdLst>
                <a:gd name="T0" fmla="*/ 46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6 w 58"/>
                <a:gd name="T9" fmla="*/ 9 h 58"/>
                <a:gd name="T10" fmla="*/ 39 w 58"/>
                <a:gd name="T11" fmla="*/ 38 h 58"/>
                <a:gd name="T12" fmla="*/ 20 w 58"/>
                <a:gd name="T13" fmla="*/ 40 h 58"/>
                <a:gd name="T14" fmla="*/ 18 w 58"/>
                <a:gd name="T15" fmla="*/ 20 h 58"/>
                <a:gd name="T16" fmla="*/ 38 w 58"/>
                <a:gd name="T17" fmla="*/ 19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6" y="9"/>
                  </a:moveTo>
                  <a:cubicBezTo>
                    <a:pt x="35" y="0"/>
                    <a:pt x="18" y="2"/>
                    <a:pt x="9" y="12"/>
                  </a:cubicBezTo>
                  <a:cubicBezTo>
                    <a:pt x="0" y="23"/>
                    <a:pt x="1" y="40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7" y="19"/>
                    <a:pt x="46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5"/>
                    <a:pt x="20" y="40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4"/>
                    <a:pt x="38" y="19"/>
                  </a:cubicBezTo>
                  <a:cubicBezTo>
                    <a:pt x="44" y="24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813425" y="11047413"/>
              <a:ext cx="160338" cy="160338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9 w 45"/>
                <a:gd name="T5" fmla="*/ 38 h 45"/>
                <a:gd name="T6" fmla="*/ 37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9" y="38"/>
                  </a:cubicBezTo>
                  <a:cubicBezTo>
                    <a:pt x="18" y="45"/>
                    <a:pt x="30" y="44"/>
                    <a:pt x="37" y="35"/>
                  </a:cubicBezTo>
                  <a:cubicBezTo>
                    <a:pt x="45" y="27"/>
                    <a:pt x="43" y="15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112000" y="11585575"/>
              <a:ext cx="160338" cy="161925"/>
            </a:xfrm>
            <a:custGeom>
              <a:avLst/>
              <a:gdLst>
                <a:gd name="T0" fmla="*/ 35 w 45"/>
                <a:gd name="T1" fmla="*/ 7 h 45"/>
                <a:gd name="T2" fmla="*/ 7 w 45"/>
                <a:gd name="T3" fmla="*/ 10 h 45"/>
                <a:gd name="T4" fmla="*/ 10 w 45"/>
                <a:gd name="T5" fmla="*/ 38 h 45"/>
                <a:gd name="T6" fmla="*/ 38 w 45"/>
                <a:gd name="T7" fmla="*/ 35 h 45"/>
                <a:gd name="T8" fmla="*/ 35 w 45"/>
                <a:gd name="T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5" y="7"/>
                  </a:moveTo>
                  <a:cubicBezTo>
                    <a:pt x="27" y="0"/>
                    <a:pt x="14" y="1"/>
                    <a:pt x="7" y="10"/>
                  </a:cubicBezTo>
                  <a:cubicBezTo>
                    <a:pt x="0" y="18"/>
                    <a:pt x="1" y="31"/>
                    <a:pt x="10" y="38"/>
                  </a:cubicBezTo>
                  <a:cubicBezTo>
                    <a:pt x="18" y="45"/>
                    <a:pt x="31" y="44"/>
                    <a:pt x="38" y="35"/>
                  </a:cubicBezTo>
                  <a:cubicBezTo>
                    <a:pt x="45" y="27"/>
                    <a:pt x="44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99088" y="10147300"/>
              <a:ext cx="206375" cy="206375"/>
            </a:xfrm>
            <a:custGeom>
              <a:avLst/>
              <a:gdLst>
                <a:gd name="T0" fmla="*/ 45 w 58"/>
                <a:gd name="T1" fmla="*/ 9 h 58"/>
                <a:gd name="T2" fmla="*/ 9 w 58"/>
                <a:gd name="T3" fmla="*/ 12 h 58"/>
                <a:gd name="T4" fmla="*/ 12 w 58"/>
                <a:gd name="T5" fmla="*/ 49 h 58"/>
                <a:gd name="T6" fmla="*/ 49 w 58"/>
                <a:gd name="T7" fmla="*/ 46 h 58"/>
                <a:gd name="T8" fmla="*/ 45 w 58"/>
                <a:gd name="T9" fmla="*/ 9 h 58"/>
                <a:gd name="T10" fmla="*/ 39 w 58"/>
                <a:gd name="T11" fmla="*/ 38 h 58"/>
                <a:gd name="T12" fmla="*/ 20 w 58"/>
                <a:gd name="T13" fmla="*/ 39 h 58"/>
                <a:gd name="T14" fmla="*/ 18 w 58"/>
                <a:gd name="T15" fmla="*/ 20 h 58"/>
                <a:gd name="T16" fmla="*/ 38 w 58"/>
                <a:gd name="T17" fmla="*/ 18 h 58"/>
                <a:gd name="T18" fmla="*/ 39 w 58"/>
                <a:gd name="T19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5" y="9"/>
                  </a:moveTo>
                  <a:cubicBezTo>
                    <a:pt x="35" y="0"/>
                    <a:pt x="18" y="1"/>
                    <a:pt x="9" y="12"/>
                  </a:cubicBezTo>
                  <a:cubicBezTo>
                    <a:pt x="0" y="23"/>
                    <a:pt x="1" y="39"/>
                    <a:pt x="12" y="49"/>
                  </a:cubicBezTo>
                  <a:cubicBezTo>
                    <a:pt x="23" y="58"/>
                    <a:pt x="39" y="57"/>
                    <a:pt x="49" y="46"/>
                  </a:cubicBezTo>
                  <a:cubicBezTo>
                    <a:pt x="58" y="35"/>
                    <a:pt x="56" y="18"/>
                    <a:pt x="45" y="9"/>
                  </a:cubicBezTo>
                  <a:close/>
                  <a:moveTo>
                    <a:pt x="39" y="38"/>
                  </a:moveTo>
                  <a:cubicBezTo>
                    <a:pt x="34" y="44"/>
                    <a:pt x="26" y="44"/>
                    <a:pt x="20" y="39"/>
                  </a:cubicBezTo>
                  <a:cubicBezTo>
                    <a:pt x="14" y="35"/>
                    <a:pt x="13" y="26"/>
                    <a:pt x="18" y="20"/>
                  </a:cubicBezTo>
                  <a:cubicBezTo>
                    <a:pt x="23" y="14"/>
                    <a:pt x="32" y="13"/>
                    <a:pt x="38" y="18"/>
                  </a:cubicBezTo>
                  <a:cubicBezTo>
                    <a:pt x="43" y="23"/>
                    <a:pt x="44" y="32"/>
                    <a:pt x="3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862638" y="9756775"/>
              <a:ext cx="158750" cy="157163"/>
            </a:xfrm>
            <a:custGeom>
              <a:avLst/>
              <a:gdLst>
                <a:gd name="T0" fmla="*/ 35 w 44"/>
                <a:gd name="T1" fmla="*/ 7 h 44"/>
                <a:gd name="T2" fmla="*/ 7 w 44"/>
                <a:gd name="T3" fmla="*/ 9 h 44"/>
                <a:gd name="T4" fmla="*/ 9 w 44"/>
                <a:gd name="T5" fmla="*/ 37 h 44"/>
                <a:gd name="T6" fmla="*/ 37 w 44"/>
                <a:gd name="T7" fmla="*/ 35 h 44"/>
                <a:gd name="T8" fmla="*/ 35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5" y="7"/>
                  </a:moveTo>
                  <a:cubicBezTo>
                    <a:pt x="26" y="0"/>
                    <a:pt x="14" y="1"/>
                    <a:pt x="7" y="9"/>
                  </a:cubicBezTo>
                  <a:cubicBezTo>
                    <a:pt x="0" y="18"/>
                    <a:pt x="1" y="30"/>
                    <a:pt x="9" y="37"/>
                  </a:cubicBezTo>
                  <a:cubicBezTo>
                    <a:pt x="17" y="44"/>
                    <a:pt x="30" y="43"/>
                    <a:pt x="37" y="35"/>
                  </a:cubicBezTo>
                  <a:cubicBezTo>
                    <a:pt x="44" y="27"/>
                    <a:pt x="43" y="14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8" name="Group 27"/>
          <p:cNvGrpSpPr/>
          <p:nvPr/>
        </p:nvGrpSpPr>
        <p:grpSpPr>
          <a:xfrm rot="900000">
            <a:off x="19108948" y="4985574"/>
            <a:ext cx="2497139" cy="2061574"/>
            <a:chOff x="19877087" y="3413126"/>
            <a:chExt cx="2830514" cy="2336800"/>
          </a:xfrm>
          <a:solidFill>
            <a:schemeClr val="accent1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2537738" y="5580063"/>
              <a:ext cx="169863" cy="169863"/>
            </a:xfrm>
            <a:custGeom>
              <a:avLst/>
              <a:gdLst>
                <a:gd name="T0" fmla="*/ 12 w 45"/>
                <a:gd name="T1" fmla="*/ 39 h 45"/>
                <a:gd name="T2" fmla="*/ 40 w 45"/>
                <a:gd name="T3" fmla="*/ 33 h 45"/>
                <a:gd name="T4" fmla="*/ 33 w 45"/>
                <a:gd name="T5" fmla="*/ 6 h 45"/>
                <a:gd name="T6" fmla="*/ 6 w 45"/>
                <a:gd name="T7" fmla="*/ 12 h 45"/>
                <a:gd name="T8" fmla="*/ 12 w 4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2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5" y="24"/>
                    <a:pt x="43" y="12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1"/>
                    <a:pt x="3" y="34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1162963" y="4510088"/>
              <a:ext cx="392113" cy="395288"/>
            </a:xfrm>
            <a:custGeom>
              <a:avLst/>
              <a:gdLst>
                <a:gd name="T0" fmla="*/ 28 w 104"/>
                <a:gd name="T1" fmla="*/ 91 h 105"/>
                <a:gd name="T2" fmla="*/ 91 w 104"/>
                <a:gd name="T3" fmla="*/ 77 h 105"/>
                <a:gd name="T4" fmla="*/ 76 w 104"/>
                <a:gd name="T5" fmla="*/ 13 h 105"/>
                <a:gd name="T6" fmla="*/ 13 w 104"/>
                <a:gd name="T7" fmla="*/ 28 h 105"/>
                <a:gd name="T8" fmla="*/ 28 w 104"/>
                <a:gd name="T9" fmla="*/ 91 h 105"/>
                <a:gd name="T10" fmla="*/ 23 w 104"/>
                <a:gd name="T11" fmla="*/ 35 h 105"/>
                <a:gd name="T12" fmla="*/ 70 w 104"/>
                <a:gd name="T13" fmla="*/ 24 h 105"/>
                <a:gd name="T14" fmla="*/ 80 w 104"/>
                <a:gd name="T15" fmla="*/ 70 h 105"/>
                <a:gd name="T16" fmla="*/ 34 w 104"/>
                <a:gd name="T17" fmla="*/ 81 h 105"/>
                <a:gd name="T18" fmla="*/ 23 w 104"/>
                <a:gd name="T19" fmla="*/ 3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28" y="91"/>
                  </a:moveTo>
                  <a:cubicBezTo>
                    <a:pt x="49" y="105"/>
                    <a:pt x="77" y="98"/>
                    <a:pt x="91" y="77"/>
                  </a:cubicBezTo>
                  <a:cubicBezTo>
                    <a:pt x="104" y="55"/>
                    <a:pt x="97" y="27"/>
                    <a:pt x="76" y="13"/>
                  </a:cubicBezTo>
                  <a:cubicBezTo>
                    <a:pt x="54" y="0"/>
                    <a:pt x="26" y="7"/>
                    <a:pt x="13" y="28"/>
                  </a:cubicBezTo>
                  <a:cubicBezTo>
                    <a:pt x="0" y="50"/>
                    <a:pt x="6" y="78"/>
                    <a:pt x="28" y="91"/>
                  </a:cubicBezTo>
                  <a:close/>
                  <a:moveTo>
                    <a:pt x="23" y="35"/>
                  </a:moveTo>
                  <a:cubicBezTo>
                    <a:pt x="33" y="19"/>
                    <a:pt x="54" y="14"/>
                    <a:pt x="70" y="24"/>
                  </a:cubicBezTo>
                  <a:cubicBezTo>
                    <a:pt x="85" y="34"/>
                    <a:pt x="90" y="54"/>
                    <a:pt x="80" y="70"/>
                  </a:cubicBezTo>
                  <a:cubicBezTo>
                    <a:pt x="71" y="86"/>
                    <a:pt x="50" y="91"/>
                    <a:pt x="34" y="81"/>
                  </a:cubicBezTo>
                  <a:cubicBezTo>
                    <a:pt x="18" y="71"/>
                    <a:pt x="13" y="50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1415375" y="3959226"/>
              <a:ext cx="173038" cy="173038"/>
            </a:xfrm>
            <a:custGeom>
              <a:avLst/>
              <a:gdLst>
                <a:gd name="T0" fmla="*/ 13 w 46"/>
                <a:gd name="T1" fmla="*/ 40 h 46"/>
                <a:gd name="T2" fmla="*/ 40 w 46"/>
                <a:gd name="T3" fmla="*/ 33 h 46"/>
                <a:gd name="T4" fmla="*/ 34 w 46"/>
                <a:gd name="T5" fmla="*/ 6 h 46"/>
                <a:gd name="T6" fmla="*/ 6 w 46"/>
                <a:gd name="T7" fmla="*/ 12 h 46"/>
                <a:gd name="T8" fmla="*/ 13 w 4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3" y="40"/>
                  </a:moveTo>
                  <a:cubicBezTo>
                    <a:pt x="22" y="46"/>
                    <a:pt x="34" y="43"/>
                    <a:pt x="40" y="33"/>
                  </a:cubicBezTo>
                  <a:cubicBezTo>
                    <a:pt x="46" y="24"/>
                    <a:pt x="43" y="12"/>
                    <a:pt x="34" y="6"/>
                  </a:cubicBezTo>
                  <a:cubicBezTo>
                    <a:pt x="24" y="0"/>
                    <a:pt x="12" y="3"/>
                    <a:pt x="6" y="12"/>
                  </a:cubicBezTo>
                  <a:cubicBezTo>
                    <a:pt x="0" y="22"/>
                    <a:pt x="3" y="34"/>
                    <a:pt x="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9877087" y="3613151"/>
              <a:ext cx="173038" cy="169863"/>
            </a:xfrm>
            <a:custGeom>
              <a:avLst/>
              <a:gdLst>
                <a:gd name="T0" fmla="*/ 13 w 46"/>
                <a:gd name="T1" fmla="*/ 39 h 45"/>
                <a:gd name="T2" fmla="*/ 40 w 46"/>
                <a:gd name="T3" fmla="*/ 33 h 45"/>
                <a:gd name="T4" fmla="*/ 33 w 46"/>
                <a:gd name="T5" fmla="*/ 5 h 45"/>
                <a:gd name="T6" fmla="*/ 6 w 46"/>
                <a:gd name="T7" fmla="*/ 12 h 45"/>
                <a:gd name="T8" fmla="*/ 13 w 4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13" y="39"/>
                  </a:moveTo>
                  <a:cubicBezTo>
                    <a:pt x="22" y="45"/>
                    <a:pt x="34" y="42"/>
                    <a:pt x="40" y="33"/>
                  </a:cubicBezTo>
                  <a:cubicBezTo>
                    <a:pt x="46" y="23"/>
                    <a:pt x="43" y="11"/>
                    <a:pt x="33" y="5"/>
                  </a:cubicBezTo>
                  <a:cubicBezTo>
                    <a:pt x="24" y="0"/>
                    <a:pt x="12" y="2"/>
                    <a:pt x="6" y="12"/>
                  </a:cubicBezTo>
                  <a:cubicBezTo>
                    <a:pt x="0" y="21"/>
                    <a:pt x="3" y="33"/>
                    <a:pt x="1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22420263" y="4019551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4 h 59"/>
                <a:gd name="T4" fmla="*/ 43 w 59"/>
                <a:gd name="T5" fmla="*/ 8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3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2 h 59"/>
                <a:gd name="T18" fmla="*/ 18 w 59"/>
                <a:gd name="T1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6"/>
                    <a:pt x="52" y="44"/>
                  </a:cubicBezTo>
                  <a:cubicBezTo>
                    <a:pt x="59" y="31"/>
                    <a:pt x="55" y="15"/>
                    <a:pt x="43" y="8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3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1"/>
                    <a:pt x="41" y="37"/>
                  </a:cubicBezTo>
                  <a:cubicBezTo>
                    <a:pt x="37" y="44"/>
                    <a:pt x="29" y="46"/>
                    <a:pt x="22" y="42"/>
                  </a:cubicBezTo>
                  <a:cubicBezTo>
                    <a:pt x="16" y="38"/>
                    <a:pt x="14" y="29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1020088" y="3413126"/>
              <a:ext cx="222250" cy="222250"/>
            </a:xfrm>
            <a:custGeom>
              <a:avLst/>
              <a:gdLst>
                <a:gd name="T0" fmla="*/ 16 w 59"/>
                <a:gd name="T1" fmla="*/ 52 h 59"/>
                <a:gd name="T2" fmla="*/ 52 w 59"/>
                <a:gd name="T3" fmla="*/ 43 h 59"/>
                <a:gd name="T4" fmla="*/ 43 w 59"/>
                <a:gd name="T5" fmla="*/ 7 h 59"/>
                <a:gd name="T6" fmla="*/ 8 w 59"/>
                <a:gd name="T7" fmla="*/ 16 h 59"/>
                <a:gd name="T8" fmla="*/ 16 w 59"/>
                <a:gd name="T9" fmla="*/ 52 h 59"/>
                <a:gd name="T10" fmla="*/ 18 w 59"/>
                <a:gd name="T11" fmla="*/ 22 h 59"/>
                <a:gd name="T12" fmla="*/ 37 w 59"/>
                <a:gd name="T13" fmla="*/ 18 h 59"/>
                <a:gd name="T14" fmla="*/ 41 w 59"/>
                <a:gd name="T15" fmla="*/ 37 h 59"/>
                <a:gd name="T16" fmla="*/ 22 w 59"/>
                <a:gd name="T17" fmla="*/ 41 h 59"/>
                <a:gd name="T18" fmla="*/ 18 w 59"/>
                <a:gd name="T1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16" y="52"/>
                  </a:moveTo>
                  <a:cubicBezTo>
                    <a:pt x="28" y="59"/>
                    <a:pt x="44" y="55"/>
                    <a:pt x="52" y="43"/>
                  </a:cubicBezTo>
                  <a:cubicBezTo>
                    <a:pt x="59" y="31"/>
                    <a:pt x="55" y="15"/>
                    <a:pt x="43" y="7"/>
                  </a:cubicBezTo>
                  <a:cubicBezTo>
                    <a:pt x="31" y="0"/>
                    <a:pt x="15" y="4"/>
                    <a:pt x="8" y="16"/>
                  </a:cubicBezTo>
                  <a:cubicBezTo>
                    <a:pt x="0" y="28"/>
                    <a:pt x="4" y="44"/>
                    <a:pt x="16" y="52"/>
                  </a:cubicBezTo>
                  <a:close/>
                  <a:moveTo>
                    <a:pt x="18" y="22"/>
                  </a:moveTo>
                  <a:cubicBezTo>
                    <a:pt x="22" y="16"/>
                    <a:pt x="30" y="14"/>
                    <a:pt x="37" y="18"/>
                  </a:cubicBezTo>
                  <a:cubicBezTo>
                    <a:pt x="43" y="22"/>
                    <a:pt x="45" y="30"/>
                    <a:pt x="41" y="37"/>
                  </a:cubicBezTo>
                  <a:cubicBezTo>
                    <a:pt x="37" y="43"/>
                    <a:pt x="29" y="45"/>
                    <a:pt x="22" y="41"/>
                  </a:cubicBezTo>
                  <a:cubicBezTo>
                    <a:pt x="16" y="37"/>
                    <a:pt x="14" y="29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2040850" y="4622801"/>
              <a:ext cx="169863" cy="173038"/>
            </a:xfrm>
            <a:custGeom>
              <a:avLst/>
              <a:gdLst>
                <a:gd name="T0" fmla="*/ 12 w 45"/>
                <a:gd name="T1" fmla="*/ 40 h 46"/>
                <a:gd name="T2" fmla="*/ 39 w 45"/>
                <a:gd name="T3" fmla="*/ 33 h 46"/>
                <a:gd name="T4" fmla="*/ 33 w 45"/>
                <a:gd name="T5" fmla="*/ 6 h 46"/>
                <a:gd name="T6" fmla="*/ 6 w 45"/>
                <a:gd name="T7" fmla="*/ 12 h 46"/>
                <a:gd name="T8" fmla="*/ 12 w 45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12" y="40"/>
                  </a:moveTo>
                  <a:cubicBezTo>
                    <a:pt x="21" y="46"/>
                    <a:pt x="34" y="43"/>
                    <a:pt x="39" y="33"/>
                  </a:cubicBezTo>
                  <a:cubicBezTo>
                    <a:pt x="45" y="24"/>
                    <a:pt x="42" y="12"/>
                    <a:pt x="33" y="6"/>
                  </a:cubicBezTo>
                  <a:cubicBezTo>
                    <a:pt x="24" y="0"/>
                    <a:pt x="11" y="3"/>
                    <a:pt x="6" y="12"/>
                  </a:cubicBezTo>
                  <a:cubicBezTo>
                    <a:pt x="0" y="22"/>
                    <a:pt x="3" y="34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18490" y="5607638"/>
            <a:ext cx="1313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можно описать ресурсы, необходимые для реализации проекта.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70B7F1-3648-4284-BF3B-B677F4C98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C6910EAC-FEE9-41C1-BE1F-E517DAD0323A}"/>
              </a:ext>
            </a:extLst>
          </p:cNvPr>
          <p:cNvSpPr txBox="1">
            <a:spLocks/>
          </p:cNvSpPr>
          <p:nvPr/>
        </p:nvSpPr>
        <p:spPr>
          <a:xfrm>
            <a:off x="7339927" y="1166146"/>
            <a:ext cx="9691236" cy="357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ts val="14400"/>
              </a:lnSpc>
              <a:spcBef>
                <a:spcPts val="0"/>
              </a:spcBef>
              <a:buFont typeface="Arial" panose="020B0604020202020204" pitchFamily="34" charset="0"/>
              <a:buNone/>
              <a:defRPr sz="1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Ресурсы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  <a:p>
            <a:pPr algn="ctr"/>
            <a:r>
              <a:rPr lang="ru-RU" sz="10000" dirty="0">
                <a:solidFill>
                  <a:schemeClr val="accent1"/>
                </a:solidFill>
                <a:latin typeface="BankGothic RUSS" panose="020B7200000000000000" pitchFamily="34" charset="0"/>
              </a:rPr>
              <a:t>проекта</a:t>
            </a:r>
            <a:endParaRPr lang="en-US" sz="10000" dirty="0">
              <a:solidFill>
                <a:schemeClr val="accent1"/>
              </a:solidFill>
              <a:latin typeface="BankGothic RUSS" panose="020B7200000000000000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562C54D-2997-41A2-99E9-03FC1E5C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1" y="10860614"/>
            <a:ext cx="370311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36">
      <a:dk1>
        <a:srgbClr val="C5DFF5"/>
      </a:dk1>
      <a:lt1>
        <a:srgbClr val="213049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36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169</Words>
  <Application>Microsoft Office PowerPoint</Application>
  <PresentationFormat>Произвольный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Open Sans</vt:lpstr>
      <vt:lpstr>BankGothic RUSS</vt:lpstr>
      <vt:lpstr>Arial</vt:lpstr>
      <vt:lpstr>Calibri</vt:lpstr>
      <vt:lpstr>Font Awesome 5 Brands Regular</vt:lpstr>
      <vt:lpstr>Raleway</vt:lpstr>
      <vt:lpstr>Josefin Sans</vt:lpstr>
      <vt:lpstr>Font Awesome 5 Free Solid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Базаров Руслан Ганиевич</cp:lastModifiedBy>
  <cp:revision>139</cp:revision>
  <dcterms:created xsi:type="dcterms:W3CDTF">2019-09-18T08:52:44Z</dcterms:created>
  <dcterms:modified xsi:type="dcterms:W3CDTF">2020-12-11T10:13:00Z</dcterms:modified>
</cp:coreProperties>
</file>