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880832" y="6946320"/>
            <a:ext cx="14726285" cy="0"/>
          </a:xfrm>
          <a:custGeom>
            <a:avLst/>
            <a:gdLst/>
            <a:ahLst/>
            <a:cxnLst/>
            <a:rect l="l" t="t" r="r" b="b"/>
            <a:pathLst>
              <a:path w="14726285">
                <a:moveTo>
                  <a:pt x="0" y="0"/>
                </a:moveTo>
                <a:lnTo>
                  <a:pt x="1472570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0832" y="9253537"/>
            <a:ext cx="14726285" cy="0"/>
          </a:xfrm>
          <a:custGeom>
            <a:avLst/>
            <a:gdLst/>
            <a:ahLst/>
            <a:cxnLst/>
            <a:rect l="l" t="t" r="r" b="b"/>
            <a:pathLst>
              <a:path w="14726285">
                <a:moveTo>
                  <a:pt x="0" y="0"/>
                </a:moveTo>
                <a:lnTo>
                  <a:pt x="1472570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591" y="157162"/>
            <a:ext cx="6191249" cy="4648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3"/>
            <a:ext cx="2779286" cy="20859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0"/>
            <a:ext cx="2779286" cy="20859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593467" y="1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6999"/>
                </a:moveTo>
                <a:lnTo>
                  <a:pt x="0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0"/>
            <a:ext cx="2779286" cy="2085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3"/>
            <a:ext cx="2779286" cy="2085974"/>
          </a:xfrm>
          <a:prstGeom prst="rect">
            <a:avLst/>
          </a:prstGeom>
        </p:spPr>
      </p:pic>
      <p:sp>
        <p:nvSpPr>
          <p:cNvPr id="46" name="Заголовок 45">
            <a:extLst>
              <a:ext uri="{FF2B5EF4-FFF2-40B4-BE49-F238E27FC236}">
                <a16:creationId xmlns:a16="http://schemas.microsoft.com/office/drawing/2014/main" id="{AFF925E6-74AA-4E52-B6EB-FF1553B5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107996"/>
          </a:xfrm>
        </p:spPr>
        <p:txBody>
          <a:bodyPr/>
          <a:lstStyle/>
          <a:p>
            <a:r>
              <a:rPr lang="ru-RU" sz="7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Рекомендуемые шрифты</a:t>
            </a:r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id="{334AF70C-9A81-4151-819B-1158A9AFF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123611"/>
            <a:ext cx="16459200" cy="92333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ru-RU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рекомендуемый шрифт</a:t>
            </a:r>
          </a:p>
        </p:txBody>
      </p:sp>
      <p:sp>
        <p:nvSpPr>
          <p:cNvPr id="48" name="Текст 46">
            <a:extLst>
              <a:ext uri="{FF2B5EF4-FFF2-40B4-BE49-F238E27FC236}">
                <a16:creationId xmlns:a16="http://schemas.microsoft.com/office/drawing/2014/main" id="{22E69C9F-2654-4C14-AA43-82A15AFD3E9F}"/>
              </a:ext>
            </a:extLst>
          </p:cNvPr>
          <p:cNvSpPr txBox="1">
            <a:spLocks/>
          </p:cNvSpPr>
          <p:nvPr/>
        </p:nvSpPr>
        <p:spPr>
          <a:xfrm>
            <a:off x="949568" y="2518410"/>
            <a:ext cx="164592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kern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Segoe UI Light </a:t>
            </a:r>
            <a:r>
              <a:rPr lang="ru-RU" sz="6000" kern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рекомендуемый шрифт </a:t>
            </a:r>
          </a:p>
        </p:txBody>
      </p:sp>
      <p:sp>
        <p:nvSpPr>
          <p:cNvPr id="49" name="Текст 46">
            <a:extLst>
              <a:ext uri="{FF2B5EF4-FFF2-40B4-BE49-F238E27FC236}">
                <a16:creationId xmlns:a16="http://schemas.microsoft.com/office/drawing/2014/main" id="{96A66352-B777-4E6A-9F56-0C3C979CE1D2}"/>
              </a:ext>
            </a:extLst>
          </p:cNvPr>
          <p:cNvSpPr txBox="1">
            <a:spLocks/>
          </p:cNvSpPr>
          <p:nvPr/>
        </p:nvSpPr>
        <p:spPr>
          <a:xfrm>
            <a:off x="914399" y="5941039"/>
            <a:ext cx="164592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kern="0" dirty="0">
                <a:solidFill>
                  <a:schemeClr val="bg1"/>
                </a:solidFill>
                <a:latin typeface="Franklin Gothic Heavy" panose="020B0903020102020204" pitchFamily="34" charset="0"/>
                <a:cs typeface="Segoe UI Light" panose="020B0502040204020203" pitchFamily="34" charset="0"/>
              </a:rPr>
              <a:t>Franklin Gothic Heavy </a:t>
            </a:r>
            <a:r>
              <a:rPr lang="ru-RU" sz="6000" kern="0" dirty="0">
                <a:solidFill>
                  <a:schemeClr val="bg1"/>
                </a:solidFill>
                <a:latin typeface="Franklin Gothic Heavy" panose="020B0903020102020204" pitchFamily="34" charset="0"/>
                <a:cs typeface="Segoe UI Light" panose="020B0502040204020203" pitchFamily="34" charset="0"/>
              </a:rPr>
              <a:t>рекомендуемый шрифт </a:t>
            </a:r>
          </a:p>
        </p:txBody>
      </p:sp>
    </p:spTree>
    <p:extLst>
      <p:ext uri="{BB962C8B-B14F-4D97-AF65-F5344CB8AC3E}">
        <p14:creationId xmlns:p14="http://schemas.microsoft.com/office/powerpoint/2010/main" val="125925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3"/>
            <a:ext cx="2779286" cy="208597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9223F4-9368-4ED4-B603-52EB6CD604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4403" r="40449" b="48781"/>
          <a:stretch/>
        </p:blipFill>
        <p:spPr>
          <a:xfrm>
            <a:off x="3218883" y="7628586"/>
            <a:ext cx="1371601" cy="133314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AA9D9B6-73E1-425C-A703-2D0D79FC01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5811"/>
          <a:stretch/>
        </p:blipFill>
        <p:spPr>
          <a:xfrm>
            <a:off x="6858000" y="2324100"/>
            <a:ext cx="8289524" cy="680226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52A1FC9-FFE6-4452-BA61-EAD570E3CC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r="74622" b="50000"/>
          <a:stretch/>
        </p:blipFill>
        <p:spPr>
          <a:xfrm>
            <a:off x="2914084" y="2227905"/>
            <a:ext cx="1676400" cy="142381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EDEE0B5-277F-42D1-9D8E-54ADFA982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0" t="49728" r="5870"/>
          <a:stretch/>
        </p:blipFill>
        <p:spPr>
          <a:xfrm>
            <a:off x="4590484" y="7702437"/>
            <a:ext cx="1371600" cy="143155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EA8ACE4-5517-4BC7-88ED-AAFB42BA3B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9" t="4187" r="25262" b="49355"/>
          <a:stretch/>
        </p:blipFill>
        <p:spPr>
          <a:xfrm>
            <a:off x="4531322" y="3667181"/>
            <a:ext cx="1233504" cy="132294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CF4D288-151E-4E45-A08F-48BF206A28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3680" r="57844" b="46321"/>
          <a:stretch/>
        </p:blipFill>
        <p:spPr>
          <a:xfrm>
            <a:off x="2955453" y="5014071"/>
            <a:ext cx="1524001" cy="142381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A659A8F-998B-4E36-8234-4B150DA6C7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50000" r="76165"/>
          <a:stretch/>
        </p:blipFill>
        <p:spPr>
          <a:xfrm>
            <a:off x="3088255" y="3804114"/>
            <a:ext cx="1388668" cy="142381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9D47DE7-668C-4DD5-90AB-8CEA77ABB1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50656" r="57844" b="4167"/>
          <a:stretch/>
        </p:blipFill>
        <p:spPr>
          <a:xfrm>
            <a:off x="3076078" y="6503469"/>
            <a:ext cx="1524001" cy="12864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9902CB5-FAE7-4C20-AF68-54890DFF22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t="49159" r="40449"/>
          <a:stretch/>
        </p:blipFill>
        <p:spPr>
          <a:xfrm>
            <a:off x="4512022" y="2505232"/>
            <a:ext cx="1371601" cy="144776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5398AE0-EA43-4155-9B9F-1EEB5DDD34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0" t="50843" r="25121"/>
          <a:stretch/>
        </p:blipFill>
        <p:spPr>
          <a:xfrm>
            <a:off x="4469499" y="5127805"/>
            <a:ext cx="1233504" cy="139981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AC60A6E-1A44-4B0F-842C-FCBE415F49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0" t="5644" r="5870" b="47898"/>
          <a:stretch/>
        </p:blipFill>
        <p:spPr>
          <a:xfrm>
            <a:off x="4590484" y="6329443"/>
            <a:ext cx="1371600" cy="1322940"/>
          </a:xfrm>
          <a:prstGeom prst="rect">
            <a:avLst/>
          </a:prstGeom>
        </p:spPr>
      </p:pic>
      <p:sp>
        <p:nvSpPr>
          <p:cNvPr id="15" name="Заголовок 45">
            <a:extLst>
              <a:ext uri="{FF2B5EF4-FFF2-40B4-BE49-F238E27FC236}">
                <a16:creationId xmlns:a16="http://schemas.microsoft.com/office/drawing/2014/main" id="{FD88A396-80EE-48E1-944E-801C721CAB4B}"/>
              </a:ext>
            </a:extLst>
          </p:cNvPr>
          <p:cNvSpPr txBox="1">
            <a:spLocks/>
          </p:cNvSpPr>
          <p:nvPr/>
        </p:nvSpPr>
        <p:spPr>
          <a:xfrm>
            <a:off x="914400" y="411480"/>
            <a:ext cx="1645920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Рекомендуемые иконки</a:t>
            </a:r>
          </a:p>
        </p:txBody>
      </p:sp>
    </p:spTree>
    <p:extLst>
      <p:ext uri="{BB962C8B-B14F-4D97-AF65-F5344CB8AC3E}">
        <p14:creationId xmlns:p14="http://schemas.microsoft.com/office/powerpoint/2010/main" val="265602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56756" y="4948237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6756" y="7325858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0"/>
            <a:ext cx="2779286" cy="2085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1"/>
            <a:ext cx="18288000" cy="10287000"/>
            <a:chOff x="-1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6109447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1" y="2950319"/>
              <a:ext cx="18283555" cy="9525"/>
            </a:xfrm>
            <a:custGeom>
              <a:avLst/>
              <a:gdLst/>
              <a:ahLst/>
              <a:cxnLst/>
              <a:rect l="l" t="t" r="r" b="b"/>
              <a:pathLst>
                <a:path w="18283555" h="9525">
                  <a:moveTo>
                    <a:pt x="18283162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18283162" y="0"/>
                  </a:lnTo>
                  <a:lnTo>
                    <a:pt x="18283162" y="9524"/>
                  </a:lnTo>
                  <a:close/>
                </a:path>
              </a:pathLst>
            </a:custGeom>
            <a:solidFill>
              <a:srgbClr val="75B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8712" y="1"/>
              <a:ext cx="2779286" cy="2085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41505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140797"/>
              <a:ext cx="18288000" cy="9525"/>
            </a:xfrm>
            <a:custGeom>
              <a:avLst/>
              <a:gdLst/>
              <a:ahLst/>
              <a:cxnLst/>
              <a:rect l="l" t="t" r="r" b="b"/>
              <a:pathLst>
                <a:path w="18288000" h="9525">
                  <a:moveTo>
                    <a:pt x="0" y="9524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9524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149533"/>
              <a:ext cx="18288000" cy="6137910"/>
            </a:xfrm>
            <a:custGeom>
              <a:avLst/>
              <a:gdLst/>
              <a:ahLst/>
              <a:cxnLst/>
              <a:rect l="l" t="t" r="r" b="b"/>
              <a:pathLst>
                <a:path w="18288000" h="6137909">
                  <a:moveTo>
                    <a:pt x="18287988" y="3373983"/>
                  </a:moveTo>
                  <a:lnTo>
                    <a:pt x="12195124" y="3373983"/>
                  </a:lnTo>
                  <a:lnTo>
                    <a:pt x="12195124" y="0"/>
                  </a:lnTo>
                  <a:lnTo>
                    <a:pt x="12185599" y="0"/>
                  </a:lnTo>
                  <a:lnTo>
                    <a:pt x="12185599" y="3373983"/>
                  </a:lnTo>
                  <a:lnTo>
                    <a:pt x="6102299" y="3373983"/>
                  </a:lnTo>
                  <a:lnTo>
                    <a:pt x="6102299" y="9525"/>
                  </a:lnTo>
                  <a:lnTo>
                    <a:pt x="6092774" y="9525"/>
                  </a:lnTo>
                  <a:lnTo>
                    <a:pt x="6092774" y="3373983"/>
                  </a:lnTo>
                  <a:lnTo>
                    <a:pt x="0" y="3373983"/>
                  </a:lnTo>
                  <a:lnTo>
                    <a:pt x="0" y="3383508"/>
                  </a:lnTo>
                  <a:lnTo>
                    <a:pt x="6092774" y="3383508"/>
                  </a:lnTo>
                  <a:lnTo>
                    <a:pt x="6092774" y="6137465"/>
                  </a:lnTo>
                  <a:lnTo>
                    <a:pt x="6102299" y="6137465"/>
                  </a:lnTo>
                  <a:lnTo>
                    <a:pt x="6102299" y="3383508"/>
                  </a:lnTo>
                  <a:lnTo>
                    <a:pt x="12185599" y="3383508"/>
                  </a:lnTo>
                  <a:lnTo>
                    <a:pt x="12185599" y="6137465"/>
                  </a:lnTo>
                  <a:lnTo>
                    <a:pt x="12195124" y="6137465"/>
                  </a:lnTo>
                  <a:lnTo>
                    <a:pt x="12195124" y="3383508"/>
                  </a:lnTo>
                  <a:lnTo>
                    <a:pt x="18287988" y="3383508"/>
                  </a:lnTo>
                  <a:lnTo>
                    <a:pt x="18287988" y="3373983"/>
                  </a:lnTo>
                  <a:close/>
                </a:path>
              </a:pathLst>
            </a:custGeom>
            <a:solidFill>
              <a:srgbClr val="75B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8713" y="0"/>
              <a:ext cx="2779286" cy="2085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93610" y="4702516"/>
            <a:ext cx="14592935" cy="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610" y="1908431"/>
            <a:ext cx="14592935" cy="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610" y="8378573"/>
            <a:ext cx="14592935" cy="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3610" y="5594014"/>
            <a:ext cx="14592935" cy="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98570" y="3"/>
            <a:ext cx="2289428" cy="2072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382208" y="0"/>
            <a:ext cx="9525" cy="10282555"/>
          </a:xfrm>
          <a:custGeom>
            <a:avLst/>
            <a:gdLst/>
            <a:ahLst/>
            <a:cxnLst/>
            <a:rect l="l" t="t" r="r" b="b"/>
            <a:pathLst>
              <a:path w="9525" h="10282555">
                <a:moveTo>
                  <a:pt x="0" y="10282172"/>
                </a:moveTo>
                <a:lnTo>
                  <a:pt x="0" y="0"/>
                </a:lnTo>
                <a:lnTo>
                  <a:pt x="9524" y="0"/>
                </a:lnTo>
                <a:lnTo>
                  <a:pt x="9524" y="10282172"/>
                </a:lnTo>
                <a:lnTo>
                  <a:pt x="0" y="10282172"/>
                </a:lnTo>
                <a:close/>
              </a:path>
            </a:pathLst>
          </a:custGeom>
          <a:solidFill>
            <a:srgbClr val="75B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0"/>
            <a:ext cx="2779286" cy="20859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33425" y="3653644"/>
            <a:ext cx="0" cy="4315460"/>
          </a:xfrm>
          <a:custGeom>
            <a:avLst/>
            <a:gdLst/>
            <a:ahLst/>
            <a:cxnLst/>
            <a:rect l="l" t="t" r="r" b="b"/>
            <a:pathLst>
              <a:path h="4315459">
                <a:moveTo>
                  <a:pt x="0" y="4314894"/>
                </a:moveTo>
                <a:lnTo>
                  <a:pt x="0" y="0"/>
                </a:lnTo>
              </a:path>
            </a:pathLst>
          </a:custGeom>
          <a:ln w="9530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6805" y="3653644"/>
            <a:ext cx="0" cy="4315460"/>
          </a:xfrm>
          <a:custGeom>
            <a:avLst/>
            <a:gdLst/>
            <a:ahLst/>
            <a:cxnLst/>
            <a:rect l="l" t="t" r="r" b="b"/>
            <a:pathLst>
              <a:path h="4315459">
                <a:moveTo>
                  <a:pt x="0" y="4314894"/>
                </a:moveTo>
                <a:lnTo>
                  <a:pt x="0" y="0"/>
                </a:lnTo>
              </a:path>
            </a:pathLst>
          </a:custGeom>
          <a:ln w="9530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40185" y="3653644"/>
            <a:ext cx="0" cy="4315460"/>
          </a:xfrm>
          <a:custGeom>
            <a:avLst/>
            <a:gdLst/>
            <a:ahLst/>
            <a:cxnLst/>
            <a:rect l="l" t="t" r="r" b="b"/>
            <a:pathLst>
              <a:path h="4315459">
                <a:moveTo>
                  <a:pt x="0" y="4314894"/>
                </a:moveTo>
                <a:lnTo>
                  <a:pt x="0" y="0"/>
                </a:lnTo>
              </a:path>
            </a:pathLst>
          </a:custGeom>
          <a:ln w="9530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0"/>
            <a:ext cx="2779286" cy="2085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0774" cy="10286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1"/>
            <a:ext cx="2779286" cy="2085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93610" y="3499136"/>
            <a:ext cx="14592935" cy="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610" y="1908428"/>
            <a:ext cx="14592935" cy="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610" y="8378570"/>
            <a:ext cx="14592935" cy="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3610" y="4451827"/>
            <a:ext cx="14592935" cy="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713" y="0"/>
            <a:ext cx="2779286" cy="2085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17</Words>
  <Application>Microsoft Office PowerPoint</Application>
  <PresentationFormat>Произвольный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Franklin Gothic Heavy</vt:lpstr>
      <vt:lpstr>Segoe UI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Рекомендуемые шрифты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ПЯ</dc:title>
  <dc:creator>Влада Артуровна</dc:creator>
  <cp:keywords>DAFUFMFapo8,BACRSVBQr8w</cp:keywords>
  <cp:lastModifiedBy>Самсонова Наталья Сергеевна</cp:lastModifiedBy>
  <cp:revision>4</cp:revision>
  <dcterms:created xsi:type="dcterms:W3CDTF">2022-12-08T09:33:58Z</dcterms:created>
  <dcterms:modified xsi:type="dcterms:W3CDTF">2022-12-08T12:47:13Z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2022-12-08T00:00:00Z</vt:filetime>
  </property>
  <property fmtid="{D5CDD505-2E9C-101B-9397-08002B2CF9AE}" pid="3" name="Creator">
    <vt:lpwstr>Canva</vt:lpwstr>
  </property>
  <property fmtid="{D5CDD505-2E9C-101B-9397-08002B2CF9AE}" pid="4" name="LastSaved">
    <vt:filetime>2022-12-08T00:00:00Z</vt:filetime>
  </property>
</Properties>
</file>